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5"/>
  </p:sldMasterIdLst>
  <p:notesMasterIdLst>
    <p:notesMasterId r:id="rId10"/>
  </p:notesMasterIdLst>
  <p:handoutMasterIdLst>
    <p:handoutMasterId r:id="rId11"/>
  </p:handoutMasterIdLst>
  <p:sldIdLst>
    <p:sldId id="2147471072" r:id="rId6"/>
    <p:sldId id="2147471073" r:id="rId7"/>
    <p:sldId id="2147471074" r:id="rId8"/>
    <p:sldId id="21474710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C40600-CC10-4475-08E2-A413C625D6DD}" name="Chase Buntgen" initials="" userId="S::cbuntgen@nmdp.org::22a8e137-a58b-498b-b1fa-61b2c65dada1" providerId="AD"/>
  <p188:author id="{8DB71228-1604-13EB-0429-9419926B858F}" name="Siepmann, Elizabeth" initials="SE" userId="S::esiepmann@mcw.edu::a34a19c4-7b08-4a70-b4d9-618347dd690a" providerId="AD"/>
  <p188:author id="{70BE0EDD-F467-56B4-9B66-C54251C28323}" name="Kurtis Biedermann" initials="KB" userId="S::kbiederm@nmdp.org::518111f4-1cb5-404b-8087-34fff32efb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7D"/>
    <a:srgbClr val="00355E"/>
    <a:srgbClr val="575757"/>
    <a:srgbClr val="FEFE00"/>
    <a:srgbClr val="0079C1"/>
    <a:srgbClr val="FE0002"/>
    <a:srgbClr val="3BB44B"/>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FA2F66-5B77-94C9-6495-25F8B76534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mj-lt"/>
            </a:endParaRPr>
          </a:p>
        </p:txBody>
      </p:sp>
      <p:sp>
        <p:nvSpPr>
          <p:cNvPr id="3" name="Date Placeholder 2">
            <a:extLst>
              <a:ext uri="{FF2B5EF4-FFF2-40B4-BE49-F238E27FC236}">
                <a16:creationId xmlns:a16="http://schemas.microsoft.com/office/drawing/2014/main" id="{078AF71F-DD69-C9B6-3C90-FE25A4348A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1C38-D11D-FA40-9770-ED9FFED4CBF1}" type="datetimeFigureOut">
              <a:rPr lang="en-US" smtClean="0">
                <a:latin typeface="+mj-lt"/>
              </a:rPr>
              <a:t>7/25/2024</a:t>
            </a:fld>
            <a:endParaRPr lang="en-US">
              <a:latin typeface="+mj-lt"/>
            </a:endParaRPr>
          </a:p>
        </p:txBody>
      </p:sp>
      <p:sp>
        <p:nvSpPr>
          <p:cNvPr id="4" name="Footer Placeholder 3">
            <a:extLst>
              <a:ext uri="{FF2B5EF4-FFF2-40B4-BE49-F238E27FC236}">
                <a16:creationId xmlns:a16="http://schemas.microsoft.com/office/drawing/2014/main" id="{9E0475A2-C7C6-5556-0BC1-9727AD6D6F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mj-lt"/>
            </a:endParaRPr>
          </a:p>
        </p:txBody>
      </p:sp>
      <p:sp>
        <p:nvSpPr>
          <p:cNvPr id="5" name="Slide Number Placeholder 4">
            <a:extLst>
              <a:ext uri="{FF2B5EF4-FFF2-40B4-BE49-F238E27FC236}">
                <a16:creationId xmlns:a16="http://schemas.microsoft.com/office/drawing/2014/main" id="{5856AC4E-3F29-8B53-89F0-566EE2CA0A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65E43C-811A-D44C-8803-ECF70D80A9E3}" type="slidenum">
              <a:rPr lang="en-US" smtClean="0">
                <a:latin typeface="+mj-lt"/>
              </a:rPr>
              <a:t>‹#›</a:t>
            </a:fld>
            <a:endParaRPr lang="en-US">
              <a:latin typeface="+mj-lt"/>
            </a:endParaRPr>
          </a:p>
        </p:txBody>
      </p:sp>
    </p:spTree>
    <p:extLst>
      <p:ext uri="{BB962C8B-B14F-4D97-AF65-F5344CB8AC3E}">
        <p14:creationId xmlns:p14="http://schemas.microsoft.com/office/powerpoint/2010/main" val="130126494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j-lt"/>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j-lt"/>
              </a:defRPr>
            </a:lvl1pPr>
          </a:lstStyle>
          <a:p>
            <a:fld id="{1230E3E3-C7F8-CA43-8859-11E7EB758893}" type="datetimeFigureOut">
              <a:rPr lang="en-US" smtClean="0"/>
              <a:pPr/>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j-lt"/>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j-lt"/>
              </a:defRPr>
            </a:lvl1pPr>
          </a:lstStyle>
          <a:p>
            <a:fld id="{B01813AD-83F6-D843-B4B7-678E06E01419}" type="slidenum">
              <a:rPr lang="en-US" smtClean="0"/>
              <a:pPr/>
              <a:t>‹#›</a:t>
            </a:fld>
            <a:endParaRPr lang="en-US"/>
          </a:p>
        </p:txBody>
      </p:sp>
    </p:spTree>
    <p:extLst>
      <p:ext uri="{BB962C8B-B14F-4D97-AF65-F5344CB8AC3E}">
        <p14:creationId xmlns:p14="http://schemas.microsoft.com/office/powerpoint/2010/main" val="347698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j-lt"/>
        <a:ea typeface="+mn-ea"/>
        <a:cs typeface="+mn-cs"/>
      </a:defRPr>
    </a:lvl1pPr>
    <a:lvl2pPr marL="457200" algn="l" defTabSz="914400" rtl="0" eaLnBrk="1" latinLnBrk="0" hangingPunct="1">
      <a:defRPr sz="1200" b="0" i="0" kern="1200">
        <a:solidFill>
          <a:schemeClr val="tx1"/>
        </a:solidFill>
        <a:latin typeface="+mj-lt"/>
        <a:ea typeface="+mn-ea"/>
        <a:cs typeface="+mn-cs"/>
      </a:defRPr>
    </a:lvl2pPr>
    <a:lvl3pPr marL="914400" algn="l" defTabSz="914400" rtl="0" eaLnBrk="1" latinLnBrk="0" hangingPunct="1">
      <a:defRPr sz="1200" b="0" i="0" kern="1200">
        <a:solidFill>
          <a:schemeClr val="tx1"/>
        </a:solidFill>
        <a:latin typeface="+mj-lt"/>
        <a:ea typeface="+mn-ea"/>
        <a:cs typeface="+mn-cs"/>
      </a:defRPr>
    </a:lvl3pPr>
    <a:lvl4pPr marL="1371600" algn="l" defTabSz="914400" rtl="0" eaLnBrk="1" latinLnBrk="0" hangingPunct="1">
      <a:defRPr sz="1200" b="0" i="0" kern="1200">
        <a:solidFill>
          <a:schemeClr val="tx1"/>
        </a:solidFill>
        <a:latin typeface="+mj-lt"/>
        <a:ea typeface="+mn-ea"/>
        <a:cs typeface="+mn-cs"/>
      </a:defRPr>
    </a:lvl4pPr>
    <a:lvl5pPr marL="1828800" algn="l" defTabSz="914400" rtl="0" eaLnBrk="1" latinLnBrk="0" hangingPunct="1">
      <a:defRPr sz="1200" b="0" i="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60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Boilerpla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1AAEB4-D427-5A03-CC8F-90CDA6EB199E}"/>
              </a:ext>
            </a:extLst>
          </p:cNvPr>
          <p:cNvSpPr>
            <a:spLocks noGrp="1"/>
          </p:cNvSpPr>
          <p:nvPr>
            <p:ph type="sldNum" sz="quarter" idx="11"/>
          </p:nvPr>
        </p:nvSpPr>
        <p:spPr/>
        <p:txBody>
          <a:bodyPr/>
          <a:lstStyle>
            <a:lvl1pPr>
              <a:defRPr>
                <a:solidFill>
                  <a:schemeClr val="accent1"/>
                </a:solidFill>
              </a:defRPr>
            </a:lvl1pPr>
          </a:lstStyle>
          <a:p>
            <a:fld id="{0C691DA3-4ABE-49F3-91E6-D9975CC9DD5F}" type="slidenum">
              <a:rPr lang="en-US" smtClean="0"/>
              <a:pPr/>
              <a:t>‹#›</a:t>
            </a:fld>
            <a:endParaRPr lang="en-US"/>
          </a:p>
        </p:txBody>
      </p:sp>
      <p:sp>
        <p:nvSpPr>
          <p:cNvPr id="6" name="Footer Placeholder 2">
            <a:extLst>
              <a:ext uri="{FF2B5EF4-FFF2-40B4-BE49-F238E27FC236}">
                <a16:creationId xmlns:a16="http://schemas.microsoft.com/office/drawing/2014/main" id="{AB78ACF5-3035-9205-807E-4A54D67BA5AF}"/>
              </a:ext>
            </a:extLst>
          </p:cNvPr>
          <p:cNvSpPr>
            <a:spLocks noGrp="1"/>
          </p:cNvSpPr>
          <p:nvPr>
            <p:ph type="ftr" sz="quarter" idx="10"/>
          </p:nvPr>
        </p:nvSpPr>
        <p:spPr>
          <a:xfrm>
            <a:off x="9280525" y="6492377"/>
            <a:ext cx="1786197" cy="153888"/>
          </a:xfrm>
          <a:prstGeom prst="rect">
            <a:avLst/>
          </a:prstGeom>
        </p:spPr>
        <p:txBody>
          <a:bodyPr/>
          <a:lstStyle>
            <a:lvl1pPr>
              <a:defRPr>
                <a:solidFill>
                  <a:schemeClr val="accent1"/>
                </a:solidFill>
              </a:defRPr>
            </a:lvl1pPr>
          </a:lstStyle>
          <a:p>
            <a:r>
              <a:rPr lang="en-US"/>
              <a:t>CIBMTR.org</a:t>
            </a:r>
          </a:p>
        </p:txBody>
      </p:sp>
    </p:spTree>
    <p:extLst>
      <p:ext uri="{BB962C8B-B14F-4D97-AF65-F5344CB8AC3E}">
        <p14:creationId xmlns:p14="http://schemas.microsoft.com/office/powerpoint/2010/main" val="154005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22393-9B8E-A750-0DAA-95846F9722C6}"/>
              </a:ext>
            </a:extLst>
          </p:cNvPr>
          <p:cNvSpPr>
            <a:spLocks noGrp="1"/>
          </p:cNvSpPr>
          <p:nvPr>
            <p:ph type="title" hasCustomPrompt="1"/>
          </p:nvPr>
        </p:nvSpPr>
        <p:spPr>
          <a:xfrm>
            <a:off x="479425" y="476250"/>
            <a:ext cx="11233150" cy="609398"/>
          </a:xfrm>
        </p:spPr>
        <p:txBody>
          <a:bodyPr/>
          <a:lstStyle>
            <a:lvl1pPr>
              <a:buFontTx/>
              <a:buNone/>
              <a:defRPr/>
            </a:lvl1pPr>
          </a:lstStyle>
          <a:p>
            <a:r>
              <a:rPr lang="en-US"/>
              <a:t>Agenda</a:t>
            </a:r>
          </a:p>
        </p:txBody>
      </p:sp>
      <p:sp>
        <p:nvSpPr>
          <p:cNvPr id="4" name="Slide Number Placeholder 3">
            <a:extLst>
              <a:ext uri="{FF2B5EF4-FFF2-40B4-BE49-F238E27FC236}">
                <a16:creationId xmlns:a16="http://schemas.microsoft.com/office/drawing/2014/main" id="{B8E14E7A-AEFA-3A55-5D8A-63C5C8A00726}"/>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6" name="Text Placeholder 5">
            <a:extLst>
              <a:ext uri="{FF2B5EF4-FFF2-40B4-BE49-F238E27FC236}">
                <a16:creationId xmlns:a16="http://schemas.microsoft.com/office/drawing/2014/main" id="{ACC4BE76-5E1A-D0EE-508F-9ADF61AAF95F}"/>
              </a:ext>
            </a:extLst>
          </p:cNvPr>
          <p:cNvSpPr>
            <a:spLocks noGrp="1"/>
          </p:cNvSpPr>
          <p:nvPr>
            <p:ph type="body" sz="quarter" idx="12" hasCustomPrompt="1"/>
          </p:nvPr>
        </p:nvSpPr>
        <p:spPr>
          <a:xfrm>
            <a:off x="479426" y="1911576"/>
            <a:ext cx="3526518" cy="1636345"/>
          </a:xfrm>
          <a:prstGeom prst="rect">
            <a:avLst/>
          </a:prstGeom>
          <a:noFill/>
        </p:spPr>
        <p:txBody>
          <a:bodyPr lIns="0" tIns="0" rIns="548640" bIns="0"/>
          <a:lstStyle>
            <a:lvl1pPr marL="0" indent="0">
              <a:buFontTx/>
              <a:buNone/>
              <a:defRPr sz="4000" b="0" i="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sz="2000"/>
            </a:lvl2pPr>
            <a:lvl3pPr marL="0" indent="0">
              <a:buFontTx/>
              <a:buNone/>
              <a:defRPr sz="1800"/>
            </a:lvl3pPr>
          </a:lstStyle>
          <a:p>
            <a:pPr lvl="0"/>
            <a:r>
              <a:rPr lang="en-US"/>
              <a:t>01</a:t>
            </a:r>
          </a:p>
          <a:p>
            <a:pPr lvl="1"/>
            <a:r>
              <a:rPr lang="en-US"/>
              <a:t>Second level copy text of two lines long</a:t>
            </a:r>
          </a:p>
          <a:p>
            <a:pPr lvl="2"/>
            <a:r>
              <a:rPr lang="en-US"/>
              <a:t>Third level</a:t>
            </a:r>
          </a:p>
        </p:txBody>
      </p:sp>
      <p:sp>
        <p:nvSpPr>
          <p:cNvPr id="7" name="Text Placeholder 5">
            <a:extLst>
              <a:ext uri="{FF2B5EF4-FFF2-40B4-BE49-F238E27FC236}">
                <a16:creationId xmlns:a16="http://schemas.microsoft.com/office/drawing/2014/main" id="{A109F59A-47C2-72B7-BBC5-A39ECC1B0C1F}"/>
              </a:ext>
            </a:extLst>
          </p:cNvPr>
          <p:cNvSpPr>
            <a:spLocks noGrp="1"/>
          </p:cNvSpPr>
          <p:nvPr>
            <p:ph type="body" sz="quarter" idx="13" hasCustomPrompt="1"/>
          </p:nvPr>
        </p:nvSpPr>
        <p:spPr>
          <a:xfrm>
            <a:off x="4332741" y="1911576"/>
            <a:ext cx="3526518" cy="1636345"/>
          </a:xfrm>
          <a:prstGeom prst="rect">
            <a:avLst/>
          </a:prstGeom>
          <a:noFill/>
        </p:spPr>
        <p:txBody>
          <a:bodyPr lIns="0" tIns="0" rIns="548640" bIns="0"/>
          <a:lstStyle>
            <a:lvl1pPr marL="0" indent="0">
              <a:buFontTx/>
              <a:buNone/>
              <a:defRPr sz="4000" b="0" i="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sz="2000"/>
            </a:lvl2pPr>
            <a:lvl3pPr marL="0" indent="0">
              <a:buFontTx/>
              <a:buNone/>
              <a:defRPr sz="1800"/>
            </a:lvl3pPr>
          </a:lstStyle>
          <a:p>
            <a:pPr lvl="0"/>
            <a:r>
              <a:rPr lang="en-US"/>
              <a:t>02</a:t>
            </a:r>
          </a:p>
          <a:p>
            <a:pPr marL="0" marR="0" lvl="1"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US"/>
              <a:t>Second level copy text of two lines long</a:t>
            </a:r>
          </a:p>
          <a:p>
            <a:pPr lvl="2"/>
            <a:r>
              <a:rPr lang="en-US"/>
              <a:t>Third level</a:t>
            </a:r>
          </a:p>
        </p:txBody>
      </p:sp>
      <p:sp>
        <p:nvSpPr>
          <p:cNvPr id="8" name="Text Placeholder 5">
            <a:extLst>
              <a:ext uri="{FF2B5EF4-FFF2-40B4-BE49-F238E27FC236}">
                <a16:creationId xmlns:a16="http://schemas.microsoft.com/office/drawing/2014/main" id="{50E28500-D56F-8986-6E06-199954E65B1F}"/>
              </a:ext>
            </a:extLst>
          </p:cNvPr>
          <p:cNvSpPr>
            <a:spLocks noGrp="1"/>
          </p:cNvSpPr>
          <p:nvPr>
            <p:ph type="body" sz="quarter" idx="14" hasCustomPrompt="1"/>
          </p:nvPr>
        </p:nvSpPr>
        <p:spPr>
          <a:xfrm>
            <a:off x="8186056" y="1911576"/>
            <a:ext cx="3526518" cy="1636345"/>
          </a:xfrm>
          <a:prstGeom prst="rect">
            <a:avLst/>
          </a:prstGeom>
          <a:noFill/>
        </p:spPr>
        <p:txBody>
          <a:bodyPr lIns="0" tIns="0" rIns="548640" bIns="0"/>
          <a:lstStyle>
            <a:lvl1pPr marL="0" indent="0">
              <a:buFontTx/>
              <a:buNone/>
              <a:defRPr sz="4000" b="0" i="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sz="2000"/>
            </a:lvl2pPr>
            <a:lvl3pPr marL="0" indent="0">
              <a:buFontTx/>
              <a:buNone/>
              <a:defRPr sz="1800"/>
            </a:lvl3pPr>
          </a:lstStyle>
          <a:p>
            <a:pPr lvl="0"/>
            <a:r>
              <a:rPr lang="en-US"/>
              <a:t>03</a:t>
            </a:r>
          </a:p>
          <a:p>
            <a:pPr lvl="1"/>
            <a:r>
              <a:rPr lang="en-US"/>
              <a:t>Second level copy text of two lines long</a:t>
            </a:r>
          </a:p>
          <a:p>
            <a:pPr lvl="2"/>
            <a:r>
              <a:rPr lang="en-US"/>
              <a:t>Third level</a:t>
            </a:r>
          </a:p>
        </p:txBody>
      </p:sp>
      <p:sp>
        <p:nvSpPr>
          <p:cNvPr id="9" name="Text Placeholder 5">
            <a:extLst>
              <a:ext uri="{FF2B5EF4-FFF2-40B4-BE49-F238E27FC236}">
                <a16:creationId xmlns:a16="http://schemas.microsoft.com/office/drawing/2014/main" id="{93F036A7-5D4B-D078-5DEE-EA61ABB1C00A}"/>
              </a:ext>
            </a:extLst>
          </p:cNvPr>
          <p:cNvSpPr>
            <a:spLocks noGrp="1"/>
          </p:cNvSpPr>
          <p:nvPr>
            <p:ph type="body" sz="quarter" idx="15" hasCustomPrompt="1"/>
          </p:nvPr>
        </p:nvSpPr>
        <p:spPr>
          <a:xfrm>
            <a:off x="479427" y="4125035"/>
            <a:ext cx="3526518" cy="1636345"/>
          </a:xfrm>
          <a:prstGeom prst="rect">
            <a:avLst/>
          </a:prstGeom>
          <a:noFill/>
        </p:spPr>
        <p:txBody>
          <a:bodyPr lIns="0" tIns="0" rIns="548640" bIns="0"/>
          <a:lstStyle>
            <a:lvl1pPr marL="0" indent="0">
              <a:buFontTx/>
              <a:buNone/>
              <a:defRPr sz="4000" b="0" i="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sz="2000" b="0"/>
            </a:lvl2pPr>
            <a:lvl3pPr marL="0" indent="0">
              <a:buFontTx/>
              <a:buNone/>
              <a:defRPr sz="1800"/>
            </a:lvl3pPr>
          </a:lstStyle>
          <a:p>
            <a:pPr lvl="0"/>
            <a:r>
              <a:rPr lang="en-US"/>
              <a:t>04</a:t>
            </a:r>
          </a:p>
          <a:p>
            <a:pPr lvl="1"/>
            <a:r>
              <a:rPr lang="en-US"/>
              <a:t>Second level copy text of two lines long</a:t>
            </a:r>
          </a:p>
          <a:p>
            <a:pPr lvl="2"/>
            <a:r>
              <a:rPr lang="en-US"/>
              <a:t>Third level</a:t>
            </a:r>
          </a:p>
        </p:txBody>
      </p:sp>
      <p:sp>
        <p:nvSpPr>
          <p:cNvPr id="10" name="Text Placeholder 5">
            <a:extLst>
              <a:ext uri="{FF2B5EF4-FFF2-40B4-BE49-F238E27FC236}">
                <a16:creationId xmlns:a16="http://schemas.microsoft.com/office/drawing/2014/main" id="{8DD5F2B8-D4BF-9B0A-FA5E-218B514D5062}"/>
              </a:ext>
            </a:extLst>
          </p:cNvPr>
          <p:cNvSpPr>
            <a:spLocks noGrp="1"/>
          </p:cNvSpPr>
          <p:nvPr>
            <p:ph type="body" sz="quarter" idx="16" hasCustomPrompt="1"/>
          </p:nvPr>
        </p:nvSpPr>
        <p:spPr>
          <a:xfrm>
            <a:off x="4332742" y="4125035"/>
            <a:ext cx="3526518" cy="1636345"/>
          </a:xfrm>
          <a:prstGeom prst="rect">
            <a:avLst/>
          </a:prstGeom>
          <a:noFill/>
        </p:spPr>
        <p:txBody>
          <a:bodyPr lIns="0" tIns="0" rIns="548640" bIns="0"/>
          <a:lstStyle>
            <a:lvl1pPr marL="0" indent="0">
              <a:buFontTx/>
              <a:buNone/>
              <a:defRPr sz="4000" b="0" i="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sz="2000"/>
            </a:lvl2pPr>
            <a:lvl3pPr marL="0" indent="0">
              <a:buFontTx/>
              <a:buNone/>
              <a:defRPr sz="1800"/>
            </a:lvl3pPr>
          </a:lstStyle>
          <a:p>
            <a:pPr lvl="0"/>
            <a:r>
              <a:rPr lang="en-US"/>
              <a:t>05</a:t>
            </a:r>
          </a:p>
          <a:p>
            <a:pPr lvl="1"/>
            <a:r>
              <a:rPr lang="en-US"/>
              <a:t>Second level copy text of two lines long</a:t>
            </a:r>
          </a:p>
          <a:p>
            <a:pPr lvl="2"/>
            <a:r>
              <a:rPr lang="en-US"/>
              <a:t>Third level</a:t>
            </a:r>
          </a:p>
        </p:txBody>
      </p:sp>
      <p:sp>
        <p:nvSpPr>
          <p:cNvPr id="11" name="Text Placeholder 5">
            <a:extLst>
              <a:ext uri="{FF2B5EF4-FFF2-40B4-BE49-F238E27FC236}">
                <a16:creationId xmlns:a16="http://schemas.microsoft.com/office/drawing/2014/main" id="{63E08688-EC53-6AE0-A679-968A6B705B51}"/>
              </a:ext>
            </a:extLst>
          </p:cNvPr>
          <p:cNvSpPr>
            <a:spLocks noGrp="1"/>
          </p:cNvSpPr>
          <p:nvPr>
            <p:ph type="body" sz="quarter" idx="17" hasCustomPrompt="1"/>
          </p:nvPr>
        </p:nvSpPr>
        <p:spPr>
          <a:xfrm>
            <a:off x="8186057" y="4125035"/>
            <a:ext cx="3526518" cy="1636345"/>
          </a:xfrm>
          <a:prstGeom prst="rect">
            <a:avLst/>
          </a:prstGeom>
          <a:noFill/>
        </p:spPr>
        <p:txBody>
          <a:bodyPr lIns="0" tIns="0" rIns="548640" bIns="0"/>
          <a:lstStyle>
            <a:lvl1pPr marL="0" indent="0">
              <a:buFontTx/>
              <a:buNone/>
              <a:defRPr sz="4000" b="0" i="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sz="2000"/>
            </a:lvl2pPr>
            <a:lvl3pPr marL="0" indent="0">
              <a:buFontTx/>
              <a:buNone/>
              <a:defRPr sz="1800"/>
            </a:lvl3pPr>
          </a:lstStyle>
          <a:p>
            <a:pPr lvl="0"/>
            <a:r>
              <a:rPr lang="en-US"/>
              <a:t>06</a:t>
            </a:r>
          </a:p>
          <a:p>
            <a:pPr marL="0" marR="0" lvl="1"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US"/>
              <a:t>Second level copy text of two lines long</a:t>
            </a:r>
          </a:p>
          <a:p>
            <a:pPr lvl="2"/>
            <a:r>
              <a:rPr lang="en-US"/>
              <a:t>Third level</a:t>
            </a:r>
          </a:p>
        </p:txBody>
      </p:sp>
      <p:sp>
        <p:nvSpPr>
          <p:cNvPr id="5" name="Footer Placeholder 3">
            <a:extLst>
              <a:ext uri="{FF2B5EF4-FFF2-40B4-BE49-F238E27FC236}">
                <a16:creationId xmlns:a16="http://schemas.microsoft.com/office/drawing/2014/main" id="{C2023F25-98FA-EDBE-EE29-861DC8217854}"/>
              </a:ext>
            </a:extLst>
          </p:cNvPr>
          <p:cNvSpPr>
            <a:spLocks noGrp="1"/>
          </p:cNvSpPr>
          <p:nvPr>
            <p:ph type="ftr" sz="quarter" idx="3"/>
          </p:nvPr>
        </p:nvSpPr>
        <p:spPr>
          <a:xfrm>
            <a:off x="9280525" y="6430821"/>
            <a:ext cx="1786197" cy="215444"/>
          </a:xfrm>
          <a:prstGeom prst="rect">
            <a:avLst/>
          </a:prstGeom>
        </p:spPr>
        <p:txBody>
          <a:bodyPr vert="horz" wrap="square" lIns="0" tIns="0" rIns="0" bIns="0" rtlCol="0" anchor="b">
            <a:spAutoFit/>
          </a:bodyPr>
          <a:lstStyle>
            <a:lvl1pPr algn="r">
              <a:buFontTx/>
              <a:buNone/>
              <a:defRPr sz="14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a:t>CIBMTR.org</a:t>
            </a:r>
          </a:p>
        </p:txBody>
      </p:sp>
    </p:spTree>
    <p:extLst>
      <p:ext uri="{BB962C8B-B14F-4D97-AF65-F5344CB8AC3E}">
        <p14:creationId xmlns:p14="http://schemas.microsoft.com/office/powerpoint/2010/main" val="53959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p>
            <a:fld id="{0C691DA3-4ABE-49F3-91E6-D9975CC9DD5F}" type="slidenum">
              <a:rPr lang="en-US" smtClean="0"/>
              <a:pPr/>
              <a:t>‹#›</a:t>
            </a:fld>
            <a:endParaRPr lang="en-US"/>
          </a:p>
        </p:txBody>
      </p:sp>
      <p:sp>
        <p:nvSpPr>
          <p:cNvPr id="11" name="Text Placeholder 10">
            <a:extLst>
              <a:ext uri="{FF2B5EF4-FFF2-40B4-BE49-F238E27FC236}">
                <a16:creationId xmlns:a16="http://schemas.microsoft.com/office/drawing/2014/main" id="{5AB29ACF-34CF-03D5-BB4B-3D6402EF5438}"/>
              </a:ext>
            </a:extLst>
          </p:cNvPr>
          <p:cNvSpPr>
            <a:spLocks noGrp="1"/>
          </p:cNvSpPr>
          <p:nvPr>
            <p:ph type="body" sz="quarter" idx="12"/>
          </p:nvPr>
        </p:nvSpPr>
        <p:spPr>
          <a:xfrm>
            <a:off x="6710517" y="1960616"/>
            <a:ext cx="4630994" cy="2080057"/>
          </a:xfrm>
        </p:spPr>
        <p:txBody>
          <a:bodyPr/>
          <a:lstStyle>
            <a:lvl1pPr marL="0" indent="0">
              <a:spcAft>
                <a:spcPts val="3000"/>
              </a:spcAft>
              <a:buFontTx/>
              <a:buNone/>
              <a:defRPr/>
            </a:lvl1pPr>
            <a:lvl2pPr marL="0" indent="0">
              <a:lnSpc>
                <a:spcPct val="100000"/>
              </a:lnSpc>
              <a:buFontTx/>
              <a:buNone/>
              <a:defRPr sz="2600"/>
            </a:lvl2pPr>
            <a:lvl3pPr marL="0" indent="0">
              <a:lnSpc>
                <a:spcPct val="100000"/>
              </a:lnSpc>
              <a:spcAft>
                <a:spcPts val="1000"/>
              </a:spcAft>
              <a:buFontTx/>
              <a:buNone/>
              <a:defRPr sz="2400"/>
            </a:lvl3pPr>
            <a:lvl4pPr marL="0">
              <a:lnSpc>
                <a:spcPct val="100000"/>
              </a:lnSpc>
              <a:spcAft>
                <a:spcPts val="1000"/>
              </a:spcAft>
              <a:defRPr sz="1200">
                <a:solidFill>
                  <a:schemeClr val="accent1"/>
                </a:solidFill>
                <a:latin typeface="Verdana" panose="020B0604030504040204" pitchFamily="34" charset="0"/>
                <a:ea typeface="Verdana" panose="020B0604030504040204" pitchFamily="34" charset="0"/>
              </a:defRPr>
            </a:lvl4pPr>
            <a:lvl5pPr>
              <a:lnSpc>
                <a:spcPct val="100000"/>
              </a:lnSpc>
              <a:spcAft>
                <a:spcPts val="1000"/>
              </a:spcAft>
              <a:defRPr/>
            </a:lvl5pPr>
          </a:lstStyle>
          <a:p>
            <a:pPr lvl="0"/>
            <a:r>
              <a:rPr lang="en-US"/>
              <a:t>Click to edit Master text styles</a:t>
            </a:r>
          </a:p>
          <a:p>
            <a:pPr lvl="1"/>
            <a:r>
              <a:rPr lang="en-US"/>
              <a:t>Second level</a:t>
            </a:r>
          </a:p>
          <a:p>
            <a:pPr lvl="2"/>
            <a:r>
              <a:rPr lang="en-US"/>
              <a:t>Third level</a:t>
            </a:r>
          </a:p>
        </p:txBody>
      </p:sp>
      <p:sp>
        <p:nvSpPr>
          <p:cNvPr id="5" name="Title 4">
            <a:extLst>
              <a:ext uri="{FF2B5EF4-FFF2-40B4-BE49-F238E27FC236}">
                <a16:creationId xmlns:a16="http://schemas.microsoft.com/office/drawing/2014/main" id="{992AAA3C-9F5D-152D-63B2-996B6720FA5A}"/>
              </a:ext>
            </a:extLst>
          </p:cNvPr>
          <p:cNvSpPr>
            <a:spLocks noGrp="1"/>
          </p:cNvSpPr>
          <p:nvPr>
            <p:ph type="title" hasCustomPrompt="1"/>
          </p:nvPr>
        </p:nvSpPr>
        <p:spPr/>
        <p:txBody>
          <a:bodyPr/>
          <a:lstStyle/>
          <a:p>
            <a:r>
              <a:rPr lang="en-US"/>
              <a:t>Executive summary</a:t>
            </a:r>
          </a:p>
        </p:txBody>
      </p:sp>
      <p:sp>
        <p:nvSpPr>
          <p:cNvPr id="6" name="Text Placeholder 10">
            <a:extLst>
              <a:ext uri="{FF2B5EF4-FFF2-40B4-BE49-F238E27FC236}">
                <a16:creationId xmlns:a16="http://schemas.microsoft.com/office/drawing/2014/main" id="{B81D57B8-0EAE-8BBE-07EA-9EE5D212C2B2}"/>
              </a:ext>
            </a:extLst>
          </p:cNvPr>
          <p:cNvSpPr>
            <a:spLocks noGrp="1"/>
          </p:cNvSpPr>
          <p:nvPr>
            <p:ph type="body" sz="quarter" idx="15"/>
          </p:nvPr>
        </p:nvSpPr>
        <p:spPr>
          <a:xfrm>
            <a:off x="479425" y="1340085"/>
            <a:ext cx="11233150" cy="430887"/>
          </a:xfrm>
        </p:spPr>
        <p:txBody>
          <a:bodyPr/>
          <a:lstStyle>
            <a:lvl1pPr marL="0" indent="0">
              <a:buNone/>
              <a:defRPr/>
            </a:lvl1pPr>
            <a:lvl4pPr marL="0">
              <a:spcAft>
                <a:spcPts val="500"/>
              </a:spcAft>
              <a:defRPr sz="1100">
                <a:solidFill>
                  <a:schemeClr val="accent1"/>
                </a:solidFill>
              </a:defRPr>
            </a:lvl4pPr>
          </a:lstStyle>
          <a:p>
            <a:pPr lvl="0"/>
            <a:r>
              <a:rPr lang="en-US"/>
              <a:t>Click to edit Master text styles</a:t>
            </a:r>
          </a:p>
        </p:txBody>
      </p:sp>
      <p:sp>
        <p:nvSpPr>
          <p:cNvPr id="12" name="Picture Placeholder 15">
            <a:extLst>
              <a:ext uri="{FF2B5EF4-FFF2-40B4-BE49-F238E27FC236}">
                <a16:creationId xmlns:a16="http://schemas.microsoft.com/office/drawing/2014/main" id="{B70D9526-661F-46FA-F806-A0E44BE00B70}"/>
              </a:ext>
            </a:extLst>
          </p:cNvPr>
          <p:cNvSpPr>
            <a:spLocks noGrp="1"/>
          </p:cNvSpPr>
          <p:nvPr>
            <p:ph type="pic" sz="quarter" idx="13" hasCustomPrompt="1"/>
          </p:nvPr>
        </p:nvSpPr>
        <p:spPr>
          <a:xfrm>
            <a:off x="479426" y="1960616"/>
            <a:ext cx="5788639" cy="4086941"/>
          </a:xfrm>
          <a:prstGeom prst="roundRect">
            <a:avLst>
              <a:gd name="adj" fmla="val 1861"/>
            </a:avLst>
          </a:prstGeom>
          <a:noFill/>
        </p:spPr>
        <p:txBody>
          <a:bodyPr vert="horz" wrap="none" lIns="0" tIns="0" rIns="0" bIns="0" rtlCol="0" anchor="ctr">
            <a:noAutofit/>
          </a:bodyPr>
          <a:lstStyle>
            <a:lvl1pPr marL="0" indent="0" algn="ctr">
              <a:buNone/>
              <a:defRPr lang="en-US" sz="2000" dirty="0">
                <a:solidFill>
                  <a:srgbClr val="00355E"/>
                </a:solidFill>
                <a:latin typeface="+mj-lt"/>
              </a:defRPr>
            </a:lvl1pPr>
          </a:lstStyle>
          <a:p>
            <a:pPr lvl="0" algn="ctr"/>
            <a:r>
              <a:rPr lang="en-US"/>
              <a:t>PICTURE PLACEHOLDER</a:t>
            </a:r>
          </a:p>
        </p:txBody>
      </p:sp>
      <p:sp>
        <p:nvSpPr>
          <p:cNvPr id="7" name="Footer Placeholder 3">
            <a:extLst>
              <a:ext uri="{FF2B5EF4-FFF2-40B4-BE49-F238E27FC236}">
                <a16:creationId xmlns:a16="http://schemas.microsoft.com/office/drawing/2014/main" id="{CC46134A-9233-7692-7A8E-50A14746F3BD}"/>
              </a:ext>
            </a:extLst>
          </p:cNvPr>
          <p:cNvSpPr>
            <a:spLocks noGrp="1"/>
          </p:cNvSpPr>
          <p:nvPr>
            <p:ph type="ftr" sz="quarter" idx="3"/>
          </p:nvPr>
        </p:nvSpPr>
        <p:spPr>
          <a:xfrm>
            <a:off x="9280525" y="6430821"/>
            <a:ext cx="1786197" cy="215444"/>
          </a:xfrm>
          <a:prstGeom prst="rect">
            <a:avLst/>
          </a:prstGeom>
        </p:spPr>
        <p:txBody>
          <a:bodyPr vert="horz" wrap="square" lIns="0" tIns="0" rIns="0" bIns="0" rtlCol="0" anchor="b">
            <a:spAutoFit/>
          </a:bodyPr>
          <a:lstStyle>
            <a:lvl1pPr algn="r">
              <a:defRPr sz="14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a:t>CIBMTR.org</a:t>
            </a:r>
          </a:p>
        </p:txBody>
      </p:sp>
    </p:spTree>
    <p:extLst>
      <p:ext uri="{BB962C8B-B14F-4D97-AF65-F5344CB8AC3E}">
        <p14:creationId xmlns:p14="http://schemas.microsoft.com/office/powerpoint/2010/main" val="13714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Tex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p>
            <a:fld id="{0C691DA3-4ABE-49F3-91E6-D9975CC9DD5F}" type="slidenum">
              <a:rPr lang="en-US" smtClean="0"/>
              <a:pPr/>
              <a:t>‹#›</a:t>
            </a:fld>
            <a:endParaRPr lang="en-US"/>
          </a:p>
        </p:txBody>
      </p:sp>
      <p:sp>
        <p:nvSpPr>
          <p:cNvPr id="6" name="Text Placeholder 5">
            <a:extLst>
              <a:ext uri="{FF2B5EF4-FFF2-40B4-BE49-F238E27FC236}">
                <a16:creationId xmlns:a16="http://schemas.microsoft.com/office/drawing/2014/main" id="{9E5E8BAC-E3AE-4717-A1E7-9208DD677ECC}"/>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871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ist Text Layout MAI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8"/>
            <a:ext cx="12192000" cy="6857142"/>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lvl1pPr>
              <a:defRPr>
                <a:solidFill>
                  <a:schemeClr val="bg1"/>
                </a:solidFill>
              </a:defRPr>
            </a:lvl1p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8" name="Text Placeholder 5">
            <a:extLst>
              <a:ext uri="{FF2B5EF4-FFF2-40B4-BE49-F238E27FC236}">
                <a16:creationId xmlns:a16="http://schemas.microsoft.com/office/drawing/2014/main" id="{44AAEE86-4ACB-4FF5-BB74-844F3C5D5DBC}"/>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52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ist Text Layout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5" name="Footer Placeholder 2">
            <a:extLst>
              <a:ext uri="{FF2B5EF4-FFF2-40B4-BE49-F238E27FC236}">
                <a16:creationId xmlns:a16="http://schemas.microsoft.com/office/drawing/2014/main" id="{1783D498-B93F-5FAF-9DD5-B64EF09FE7B5}"/>
              </a:ext>
            </a:extLst>
          </p:cNvPr>
          <p:cNvSpPr>
            <a:spLocks noGrp="1"/>
          </p:cNvSpPr>
          <p:nvPr>
            <p:ph type="ftr" sz="quarter" idx="10"/>
          </p:nvPr>
        </p:nvSpPr>
        <p:spPr>
          <a:xfrm>
            <a:off x="9280525" y="6430821"/>
            <a:ext cx="1786197" cy="215444"/>
          </a:xfrm>
        </p:spPr>
        <p:txBody>
          <a:bodyPr/>
          <a:lstStyle>
            <a:lvl1pPr>
              <a:defRPr>
                <a:solidFill>
                  <a:schemeClr val="bg1"/>
                </a:solidFill>
              </a:defRPr>
            </a:lvl1pPr>
          </a:lstStyle>
          <a:p>
            <a:r>
              <a:rPr lang="en-US"/>
              <a:t>CIBMTR.org</a:t>
            </a:r>
          </a:p>
        </p:txBody>
      </p:sp>
      <p:sp>
        <p:nvSpPr>
          <p:cNvPr id="7" name="Slide Number Placeholder 3">
            <a:extLst>
              <a:ext uri="{FF2B5EF4-FFF2-40B4-BE49-F238E27FC236}">
                <a16:creationId xmlns:a16="http://schemas.microsoft.com/office/drawing/2014/main" id="{A4E0F1DF-99B0-9691-A7EB-02668E1BFD78}"/>
              </a:ext>
            </a:extLst>
          </p:cNvPr>
          <p:cNvSpPr>
            <a:spLocks noGrp="1"/>
          </p:cNvSpPr>
          <p:nvPr>
            <p:ph type="sldNum" sz="quarter" idx="11"/>
          </p:nvPr>
        </p:nvSpPr>
        <p:spPr>
          <a:xfrm>
            <a:off x="11630902" y="6488530"/>
            <a:ext cx="232436" cy="161583"/>
          </a:xfrm>
        </p:spPr>
        <p:txBody>
          <a:bodyPr/>
          <a:lstStyle>
            <a:lvl1pPr>
              <a:defRPr>
                <a:solidFill>
                  <a:schemeClr val="bg1"/>
                </a:solidFill>
              </a:defRPr>
            </a:lvl1pPr>
          </a:lstStyle>
          <a:p>
            <a:fld id="{0C691DA3-4ABE-49F3-91E6-D9975CC9DD5F}" type="slidenum">
              <a:rPr lang="en-US" smtClean="0"/>
              <a:pPr/>
              <a:t>‹#›</a:t>
            </a:fld>
            <a:endParaRPr lang="en-US"/>
          </a:p>
        </p:txBody>
      </p:sp>
      <p:sp>
        <p:nvSpPr>
          <p:cNvPr id="8" name="Text Placeholder 5">
            <a:extLst>
              <a:ext uri="{FF2B5EF4-FFF2-40B4-BE49-F238E27FC236}">
                <a16:creationId xmlns:a16="http://schemas.microsoft.com/office/drawing/2014/main" id="{BE85E998-7555-4D1A-B4CB-1027E80A8B12}"/>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630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List Text Layout PLUM">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F30DDB-1CCB-B9F6-44B2-0C6E6A7AC8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9"/>
            <a:ext cx="12192000" cy="6857142"/>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5" name="Footer Placeholder 2">
            <a:extLst>
              <a:ext uri="{FF2B5EF4-FFF2-40B4-BE49-F238E27FC236}">
                <a16:creationId xmlns:a16="http://schemas.microsoft.com/office/drawing/2014/main" id="{3D2FFC50-2CFD-81D2-03FF-AB7B5DA74F20}"/>
              </a:ext>
            </a:extLst>
          </p:cNvPr>
          <p:cNvSpPr>
            <a:spLocks noGrp="1"/>
          </p:cNvSpPr>
          <p:nvPr>
            <p:ph type="ftr" sz="quarter" idx="10"/>
          </p:nvPr>
        </p:nvSpPr>
        <p:spPr>
          <a:xfrm>
            <a:off x="9280525" y="6430821"/>
            <a:ext cx="1786197" cy="215444"/>
          </a:xfrm>
        </p:spPr>
        <p:txBody>
          <a:bodyPr/>
          <a:lstStyle>
            <a:lvl1pPr>
              <a:defRPr>
                <a:solidFill>
                  <a:schemeClr val="bg1"/>
                </a:solidFill>
              </a:defRPr>
            </a:lvl1pPr>
          </a:lstStyle>
          <a:p>
            <a:r>
              <a:rPr lang="en-US"/>
              <a:t>CIBMTR.org</a:t>
            </a:r>
          </a:p>
        </p:txBody>
      </p:sp>
      <p:sp>
        <p:nvSpPr>
          <p:cNvPr id="7" name="Slide Number Placeholder 3">
            <a:extLst>
              <a:ext uri="{FF2B5EF4-FFF2-40B4-BE49-F238E27FC236}">
                <a16:creationId xmlns:a16="http://schemas.microsoft.com/office/drawing/2014/main" id="{7567A70D-1B9B-29CD-7B39-0B8C922DFAC2}"/>
              </a:ext>
            </a:extLst>
          </p:cNvPr>
          <p:cNvSpPr>
            <a:spLocks noGrp="1"/>
          </p:cNvSpPr>
          <p:nvPr>
            <p:ph type="sldNum" sz="quarter" idx="11"/>
          </p:nvPr>
        </p:nvSpPr>
        <p:spPr>
          <a:xfrm>
            <a:off x="11630902" y="6488530"/>
            <a:ext cx="232436" cy="161583"/>
          </a:xfrm>
        </p:spPr>
        <p:txBody>
          <a:bodyPr/>
          <a:lstStyle>
            <a:lvl1pPr>
              <a:defRPr>
                <a:solidFill>
                  <a:schemeClr val="bg1"/>
                </a:solidFill>
              </a:defRPr>
            </a:lvl1pPr>
          </a:lstStyle>
          <a:p>
            <a:fld id="{0C691DA3-4ABE-49F3-91E6-D9975CC9DD5F}" type="slidenum">
              <a:rPr lang="en-US" smtClean="0"/>
              <a:pPr/>
              <a:t>‹#›</a:t>
            </a:fld>
            <a:endParaRPr lang="en-US"/>
          </a:p>
        </p:txBody>
      </p:sp>
      <p:sp>
        <p:nvSpPr>
          <p:cNvPr id="8" name="Text Placeholder 5">
            <a:extLst>
              <a:ext uri="{FF2B5EF4-FFF2-40B4-BE49-F238E27FC236}">
                <a16:creationId xmlns:a16="http://schemas.microsoft.com/office/drawing/2014/main" id="{D2009851-1C71-479D-AF0F-7EFBBF9EB040}"/>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216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List Text Layout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5" name="Footer Placeholder 2">
            <a:extLst>
              <a:ext uri="{FF2B5EF4-FFF2-40B4-BE49-F238E27FC236}">
                <a16:creationId xmlns:a16="http://schemas.microsoft.com/office/drawing/2014/main" id="{F5006EF5-D3AB-B549-BC5B-257D655D491E}"/>
              </a:ext>
            </a:extLst>
          </p:cNvPr>
          <p:cNvSpPr>
            <a:spLocks noGrp="1"/>
          </p:cNvSpPr>
          <p:nvPr>
            <p:ph type="ftr" sz="quarter" idx="10"/>
          </p:nvPr>
        </p:nvSpPr>
        <p:spPr>
          <a:xfrm>
            <a:off x="9280525" y="6430821"/>
            <a:ext cx="1786197" cy="215444"/>
          </a:xfrm>
        </p:spPr>
        <p:txBody>
          <a:bodyPr/>
          <a:lstStyle>
            <a:lvl1pPr>
              <a:defRPr>
                <a:solidFill>
                  <a:schemeClr val="bg1"/>
                </a:solidFill>
              </a:defRPr>
            </a:lvl1pPr>
          </a:lstStyle>
          <a:p>
            <a:r>
              <a:rPr lang="en-US"/>
              <a:t>CIBMTR.org</a:t>
            </a:r>
          </a:p>
        </p:txBody>
      </p:sp>
      <p:sp>
        <p:nvSpPr>
          <p:cNvPr id="7" name="Slide Number Placeholder 3">
            <a:extLst>
              <a:ext uri="{FF2B5EF4-FFF2-40B4-BE49-F238E27FC236}">
                <a16:creationId xmlns:a16="http://schemas.microsoft.com/office/drawing/2014/main" id="{DDA965C0-39B9-720E-0168-48442713A9B2}"/>
              </a:ext>
            </a:extLst>
          </p:cNvPr>
          <p:cNvSpPr>
            <a:spLocks noGrp="1"/>
          </p:cNvSpPr>
          <p:nvPr>
            <p:ph type="sldNum" sz="quarter" idx="11"/>
          </p:nvPr>
        </p:nvSpPr>
        <p:spPr>
          <a:xfrm>
            <a:off x="11630902" y="6488530"/>
            <a:ext cx="232436" cy="161583"/>
          </a:xfrm>
        </p:spPr>
        <p:txBody>
          <a:bodyPr/>
          <a:lstStyle>
            <a:lvl1pPr>
              <a:defRPr>
                <a:solidFill>
                  <a:schemeClr val="bg1"/>
                </a:solidFill>
              </a:defRPr>
            </a:lvl1pPr>
          </a:lstStyle>
          <a:p>
            <a:fld id="{0C691DA3-4ABE-49F3-91E6-D9975CC9DD5F}" type="slidenum">
              <a:rPr lang="en-US" smtClean="0"/>
              <a:pPr/>
              <a:t>‹#›</a:t>
            </a:fld>
            <a:endParaRPr lang="en-US"/>
          </a:p>
        </p:txBody>
      </p:sp>
      <p:sp>
        <p:nvSpPr>
          <p:cNvPr id="8" name="Text Placeholder 5">
            <a:extLst>
              <a:ext uri="{FF2B5EF4-FFF2-40B4-BE49-F238E27FC236}">
                <a16:creationId xmlns:a16="http://schemas.microsoft.com/office/drawing/2014/main" id="{60BD03DB-10A1-43CD-B08A-C0BCE858EC95}"/>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423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ullet List Text Layout PLUM SHAD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lvl1pPr>
              <a:defRPr>
                <a:solidFill>
                  <a:schemeClr val="bg1"/>
                </a:solidFill>
              </a:defRPr>
            </a:lvl1p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7" name="Text Placeholder 5">
            <a:extLst>
              <a:ext uri="{FF2B5EF4-FFF2-40B4-BE49-F238E27FC236}">
                <a16:creationId xmlns:a16="http://schemas.microsoft.com/office/drawing/2014/main" id="{A70C3287-6F83-4AB5-ADA9-128F819435B3}"/>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20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ullet List Text Layout GREEN SHAD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29"/>
            <a:ext cx="12191998" cy="6857141"/>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lvl1pPr>
              <a:defRPr>
                <a:solidFill>
                  <a:schemeClr val="bg1"/>
                </a:solidFill>
              </a:defRPr>
            </a:lvl1p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10" name="Text Placeholder 5">
            <a:extLst>
              <a:ext uri="{FF2B5EF4-FFF2-40B4-BE49-F238E27FC236}">
                <a16:creationId xmlns:a16="http://schemas.microsoft.com/office/drawing/2014/main" id="{ECC1113F-DF63-4D15-9D7A-2F78E7FB5420}"/>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483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pic>
        <p:nvPicPr>
          <p:cNvPr id="6" name="Picture 5" descr="A blue and green waves&#10;&#10;Description automatically generated">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3" name="Picture 2">
            <a:extLst>
              <a:ext uri="{FF2B5EF4-FFF2-40B4-BE49-F238E27FC236}">
                <a16:creationId xmlns:a16="http://schemas.microsoft.com/office/drawing/2014/main" id="{422413A8-06F3-5423-70ED-5A5410A517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263427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ullet List Text Layout DARK BLUE SHAD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29"/>
            <a:ext cx="12191998" cy="6857141"/>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lvl1pPr>
              <a:defRPr>
                <a:solidFill>
                  <a:schemeClr val="bg1"/>
                </a:solidFill>
              </a:defRPr>
            </a:lvl1p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7" name="Text Placeholder 5">
            <a:extLst>
              <a:ext uri="{FF2B5EF4-FFF2-40B4-BE49-F238E27FC236}">
                <a16:creationId xmlns:a16="http://schemas.microsoft.com/office/drawing/2014/main" id="{1CAD68C9-B006-4004-99DD-62B041BEBF76}"/>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72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ullet List Text Layout LIGHT BLUE SHAD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29"/>
            <a:ext cx="12191998" cy="6857141"/>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lvl1pPr>
              <a:defRPr>
                <a:solidFill>
                  <a:schemeClr val="bg1"/>
                </a:solidFill>
              </a:defRPr>
            </a:lvl1p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7" name="Text Placeholder 5">
            <a:extLst>
              <a:ext uri="{FF2B5EF4-FFF2-40B4-BE49-F238E27FC236}">
                <a16:creationId xmlns:a16="http://schemas.microsoft.com/office/drawing/2014/main" id="{6DE32485-048C-497A-97FA-CFF5AF53BA92}"/>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28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ullet List Text Layout YELLOW SHAD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p>
            <a:fld id="{0C691DA3-4ABE-49F3-91E6-D9975CC9DD5F}" type="slidenum">
              <a:rPr lang="en-US" smtClean="0"/>
              <a:pPr/>
              <a:t>‹#›</a:t>
            </a:fld>
            <a:endParaRPr lang="en-US"/>
          </a:p>
        </p:txBody>
      </p:sp>
      <p:sp>
        <p:nvSpPr>
          <p:cNvPr id="7" name="Text Placeholder 5">
            <a:extLst>
              <a:ext uri="{FF2B5EF4-FFF2-40B4-BE49-F238E27FC236}">
                <a16:creationId xmlns:a16="http://schemas.microsoft.com/office/drawing/2014/main" id="{EC44E353-A07F-4BB9-A9DE-20690CBD12A3}"/>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29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ullet List Text Layout GREY SHAD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lvl1pPr>
              <a:defRPr>
                <a:solidFill>
                  <a:schemeClr val="bg1"/>
                </a:solidFill>
              </a:defRPr>
            </a:lvl1p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7" name="Text Placeholder 5">
            <a:extLst>
              <a:ext uri="{FF2B5EF4-FFF2-40B4-BE49-F238E27FC236}">
                <a16:creationId xmlns:a16="http://schemas.microsoft.com/office/drawing/2014/main" id="{ED419BD4-04E1-45C2-9F77-848D39F85435}"/>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246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098F-E8FC-2E36-62E1-3209FF7A3F8B}"/>
              </a:ext>
            </a:extLst>
          </p:cNvPr>
          <p:cNvSpPr>
            <a:spLocks noGrp="1"/>
          </p:cNvSpPr>
          <p:nvPr>
            <p:ph type="title" hasCustomPrompt="1"/>
          </p:nvPr>
        </p:nvSpPr>
        <p:spPr/>
        <p:txBody>
          <a:bodyPr/>
          <a:lstStyle>
            <a:lvl1pPr>
              <a:defRPr/>
            </a:lvl1pPr>
          </a:lstStyle>
          <a:p>
            <a:r>
              <a:rPr lang="en-US"/>
              <a:t>Content Slide for Figure only</a:t>
            </a:r>
          </a:p>
        </p:txBody>
      </p:sp>
      <p:sp>
        <p:nvSpPr>
          <p:cNvPr id="3" name="Footer Placeholder 2">
            <a:extLst>
              <a:ext uri="{FF2B5EF4-FFF2-40B4-BE49-F238E27FC236}">
                <a16:creationId xmlns:a16="http://schemas.microsoft.com/office/drawing/2014/main" id="{D6D2C5D0-A15D-617D-D322-6E93A8CD9DD0}"/>
              </a:ext>
            </a:extLst>
          </p:cNvPr>
          <p:cNvSpPr>
            <a:spLocks noGrp="1"/>
          </p:cNvSpPr>
          <p:nvPr>
            <p:ph type="ftr" sz="quarter" idx="10"/>
          </p:nvPr>
        </p:nvSpPr>
        <p:spPr/>
        <p:txBody>
          <a:bodyPr/>
          <a:lstStyle/>
          <a:p>
            <a:r>
              <a:rPr lang="en-US"/>
              <a:t>CIBMTR.org</a:t>
            </a:r>
          </a:p>
        </p:txBody>
      </p:sp>
      <p:sp>
        <p:nvSpPr>
          <p:cNvPr id="4" name="Slide Number Placeholder 3">
            <a:extLst>
              <a:ext uri="{FF2B5EF4-FFF2-40B4-BE49-F238E27FC236}">
                <a16:creationId xmlns:a16="http://schemas.microsoft.com/office/drawing/2014/main" id="{FF31FB74-475E-7870-043A-9768497B0975}"/>
              </a:ext>
            </a:extLst>
          </p:cNvPr>
          <p:cNvSpPr>
            <a:spLocks noGrp="1"/>
          </p:cNvSpPr>
          <p:nvPr>
            <p:ph type="sldNum" sz="quarter" idx="11"/>
          </p:nvPr>
        </p:nvSpPr>
        <p:spPr/>
        <p:txBody>
          <a:bodyPr/>
          <a:lstStyle/>
          <a:p>
            <a:fld id="{0C691DA3-4ABE-49F3-91E6-D9975CC9DD5F}" type="slidenum">
              <a:rPr lang="en-US" smtClean="0"/>
              <a:pPr/>
              <a:t>‹#›</a:t>
            </a:fld>
            <a:endParaRPr lang="en-US"/>
          </a:p>
        </p:txBody>
      </p:sp>
    </p:spTree>
    <p:extLst>
      <p:ext uri="{BB962C8B-B14F-4D97-AF65-F5344CB8AC3E}">
        <p14:creationId xmlns:p14="http://schemas.microsoft.com/office/powerpoint/2010/main" val="212658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B">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8A5D96-7015-A5FE-6A1A-B90FF145E2DC}"/>
              </a:ext>
            </a:extLst>
          </p:cNvPr>
          <p:cNvSpPr>
            <a:spLocks noGrp="1"/>
          </p:cNvSpPr>
          <p:nvPr userDrawn="1">
            <p:ph type="sldNum" sz="quarter" idx="11"/>
          </p:nvPr>
        </p:nvSpPr>
        <p:spPr>
          <a:xfrm>
            <a:off x="11863273" y="6488530"/>
            <a:ext cx="65" cy="161583"/>
          </a:xfrm>
        </p:spPr>
        <p:txBody>
          <a:bodyPr/>
          <a:lstStyle>
            <a:lvl1pPr>
              <a:defRPr>
                <a:solidFill>
                  <a:schemeClr val="accent1"/>
                </a:solidFill>
              </a:defRPr>
            </a:lvl1pPr>
          </a:lstStyle>
          <a:p>
            <a:endParaRPr lang="en-US"/>
          </a:p>
        </p:txBody>
      </p:sp>
    </p:spTree>
    <p:extLst>
      <p:ext uri="{BB962C8B-B14F-4D97-AF65-F5344CB8AC3E}">
        <p14:creationId xmlns:p14="http://schemas.microsoft.com/office/powerpoint/2010/main" val="219727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3" name="Text Placeholder 51">
            <a:extLst>
              <a:ext uri="{FF2B5EF4-FFF2-40B4-BE49-F238E27FC236}">
                <a16:creationId xmlns:a16="http://schemas.microsoft.com/office/drawing/2014/main" id="{599280B0-0E30-5946-B1F2-D751353D4A5F}"/>
              </a:ext>
            </a:extLst>
          </p:cNvPr>
          <p:cNvSpPr>
            <a:spLocks noGrp="1"/>
          </p:cNvSpPr>
          <p:nvPr>
            <p:ph type="body" sz="quarter" idx="10"/>
          </p:nvPr>
        </p:nvSpPr>
        <p:spPr>
          <a:xfrm>
            <a:off x="479425" y="2797106"/>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sp>
        <p:nvSpPr>
          <p:cNvPr id="5" name="Text Placeholder 3">
            <a:extLst>
              <a:ext uri="{FF2B5EF4-FFF2-40B4-BE49-F238E27FC236}">
                <a16:creationId xmlns:a16="http://schemas.microsoft.com/office/drawing/2014/main" id="{DAD50985-5A16-2C66-AF14-BEA3C50C3A29}"/>
              </a:ext>
            </a:extLst>
          </p:cNvPr>
          <p:cNvSpPr>
            <a:spLocks noGrp="1"/>
          </p:cNvSpPr>
          <p:nvPr>
            <p:ph type="body" sz="quarter" idx="11" hasCustomPrompt="1"/>
          </p:nvPr>
        </p:nvSpPr>
        <p:spPr>
          <a:xfrm>
            <a:off x="479424" y="2028787"/>
            <a:ext cx="7323455" cy="664797"/>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title</a:t>
            </a:r>
          </a:p>
        </p:txBody>
      </p:sp>
    </p:spTree>
    <p:extLst>
      <p:ext uri="{BB962C8B-B14F-4D97-AF65-F5344CB8AC3E}">
        <p14:creationId xmlns:p14="http://schemas.microsoft.com/office/powerpoint/2010/main" val="173159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7" name="Text Placeholder 51">
            <a:extLst>
              <a:ext uri="{FF2B5EF4-FFF2-40B4-BE49-F238E27FC236}">
                <a16:creationId xmlns:a16="http://schemas.microsoft.com/office/drawing/2014/main" id="{F3E78C90-445B-258C-2506-91C5F447225A}"/>
              </a:ext>
            </a:extLst>
          </p:cNvPr>
          <p:cNvSpPr>
            <a:spLocks noGrp="1"/>
          </p:cNvSpPr>
          <p:nvPr>
            <p:ph type="body" sz="quarter" idx="10"/>
          </p:nvPr>
        </p:nvSpPr>
        <p:spPr>
          <a:xfrm>
            <a:off x="479425" y="2797106"/>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74A45F9A-6D79-7572-3B5D-03504AF8627F}"/>
              </a:ext>
            </a:extLst>
          </p:cNvPr>
          <p:cNvSpPr>
            <a:spLocks noGrp="1"/>
          </p:cNvSpPr>
          <p:nvPr>
            <p:ph type="body" sz="quarter" idx="11" hasCustomPrompt="1"/>
          </p:nvPr>
        </p:nvSpPr>
        <p:spPr>
          <a:xfrm>
            <a:off x="479424" y="2028787"/>
            <a:ext cx="7323455" cy="664797"/>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title</a:t>
            </a:r>
          </a:p>
        </p:txBody>
      </p:sp>
    </p:spTree>
    <p:extLst>
      <p:ext uri="{BB962C8B-B14F-4D97-AF65-F5344CB8AC3E}">
        <p14:creationId xmlns:p14="http://schemas.microsoft.com/office/powerpoint/2010/main" val="34658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pPr>
                <a:buFontTx/>
                <a:buNone/>
              </a:pPr>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pPr>
                <a:buFontTx/>
                <a:buNone/>
              </a:pPr>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pPr>
                <a:buFontTx/>
                <a:buNone/>
              </a:pPr>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pPr>
                <a:buFontTx/>
                <a:buNone/>
              </a:pPr>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pPr>
                <a:buFontTx/>
                <a:buNone/>
              </a:pPr>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pPr>
                <a:buFontTx/>
                <a:buNone/>
              </a:pPr>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pPr>
                <a:buFontTx/>
                <a:buNone/>
              </a:pPr>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pPr>
                <a:buFontTx/>
                <a:buNone/>
              </a:pPr>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pPr>
                <a:buFontTx/>
                <a:buNone/>
              </a:pPr>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pPr>
                <a:buFontTx/>
                <a:buNone/>
              </a:pPr>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pPr>
                <a:buFontTx/>
                <a:buNone/>
              </a:pPr>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pPr>
                <a:buFontTx/>
                <a:buNone/>
              </a:pPr>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pPr>
                <a:buFontTx/>
                <a:buNone/>
              </a:pPr>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pPr>
                <a:buFontTx/>
                <a:buNone/>
              </a:pPr>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pPr>
                <a:buFontTx/>
                <a:buNone/>
              </a:pPr>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pPr>
                <a:buFontTx/>
                <a:buNone/>
              </a:pPr>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pPr>
                <a:buFontTx/>
                <a:buNone/>
              </a:pPr>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pPr>
                <a:buFontTx/>
                <a:buNone/>
              </a:pPr>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pPr>
                <a:buFontTx/>
                <a:buNone/>
              </a:pPr>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grpSp>
      <p:sp>
        <p:nvSpPr>
          <p:cNvPr id="3" name="Text Placeholder 51">
            <a:extLst>
              <a:ext uri="{FF2B5EF4-FFF2-40B4-BE49-F238E27FC236}">
                <a16:creationId xmlns:a16="http://schemas.microsoft.com/office/drawing/2014/main" id="{61A46F65-BFD8-586A-21EF-7F312209B3E3}"/>
              </a:ext>
            </a:extLst>
          </p:cNvPr>
          <p:cNvSpPr>
            <a:spLocks noGrp="1"/>
          </p:cNvSpPr>
          <p:nvPr>
            <p:ph type="body" sz="quarter" idx="10"/>
          </p:nvPr>
        </p:nvSpPr>
        <p:spPr>
          <a:xfrm>
            <a:off x="479425" y="2797106"/>
            <a:ext cx="5616575" cy="1075166"/>
          </a:xfrm>
        </p:spPr>
        <p:txBody>
          <a:bodyPr/>
          <a:lstStyle>
            <a:lvl1pPr marL="0" indent="0">
              <a:lnSpc>
                <a:spcPct val="90000"/>
              </a:lnSpc>
              <a:spcAft>
                <a:spcPts val="3200"/>
              </a:spcAft>
              <a:buFontTx/>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FontTx/>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sp>
        <p:nvSpPr>
          <p:cNvPr id="5" name="Text Placeholder 3">
            <a:extLst>
              <a:ext uri="{FF2B5EF4-FFF2-40B4-BE49-F238E27FC236}">
                <a16:creationId xmlns:a16="http://schemas.microsoft.com/office/drawing/2014/main" id="{466DD180-230C-BC7F-8DA8-2887357B16D6}"/>
              </a:ext>
            </a:extLst>
          </p:cNvPr>
          <p:cNvSpPr>
            <a:spLocks noGrp="1"/>
          </p:cNvSpPr>
          <p:nvPr>
            <p:ph type="body" sz="quarter" idx="11" hasCustomPrompt="1"/>
          </p:nvPr>
        </p:nvSpPr>
        <p:spPr>
          <a:xfrm>
            <a:off x="479424" y="2028787"/>
            <a:ext cx="7323455" cy="664797"/>
          </a:xfrm>
        </p:spPr>
        <p:txBody>
          <a:bodyPr anchor="b"/>
          <a:lstStyle>
            <a:lvl1pPr marL="0" indent="0">
              <a:lnSpc>
                <a:spcPct val="90000"/>
              </a:lnSpc>
              <a:buFontTx/>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title</a:t>
            </a:r>
          </a:p>
        </p:txBody>
      </p:sp>
    </p:spTree>
    <p:extLst>
      <p:ext uri="{BB962C8B-B14F-4D97-AF65-F5344CB8AC3E}">
        <p14:creationId xmlns:p14="http://schemas.microsoft.com/office/powerpoint/2010/main" val="49021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F">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pPr>
                <a:buFontTx/>
                <a:buNone/>
              </a:pPr>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pPr>
                <a:buFontTx/>
                <a:buNone/>
              </a:pPr>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pPr>
                <a:buFontTx/>
                <a:buNone/>
              </a:pPr>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pPr>
                <a:buFontTx/>
                <a:buNone/>
              </a:pPr>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pPr>
                <a:buFontTx/>
                <a:buNone/>
              </a:pPr>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pPr>
                <a:buFontTx/>
                <a:buNone/>
              </a:pPr>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pPr>
                <a:buFontTx/>
                <a:buNone/>
              </a:pPr>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pPr>
                <a:buFontTx/>
                <a:buNone/>
              </a:pPr>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pPr>
                <a:buFontTx/>
                <a:buNone/>
              </a:pPr>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pPr>
                <a:buFontTx/>
                <a:buNone/>
              </a:pPr>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pPr>
                <a:buFontTx/>
                <a:buNone/>
              </a:pPr>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pPr>
                <a:buFontTx/>
                <a:buNone/>
              </a:pPr>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pPr>
                <a:buFontTx/>
                <a:buNone/>
              </a:pPr>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pPr>
                <a:buFontTx/>
                <a:buNone/>
              </a:pPr>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pPr>
                <a:buFontTx/>
                <a:buNone/>
              </a:pPr>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pPr>
                <a:buFontTx/>
                <a:buNone/>
              </a:pPr>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pPr>
                <a:buFontTx/>
                <a:buNone/>
              </a:pPr>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pPr>
                <a:buFontTx/>
                <a:buNone/>
              </a:pPr>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pPr>
                <a:buFontTx/>
                <a:buNone/>
              </a:pPr>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grpSp>
      <p:sp>
        <p:nvSpPr>
          <p:cNvPr id="7" name="Text Placeholder 51">
            <a:extLst>
              <a:ext uri="{FF2B5EF4-FFF2-40B4-BE49-F238E27FC236}">
                <a16:creationId xmlns:a16="http://schemas.microsoft.com/office/drawing/2014/main" id="{8B8D9588-3925-6D48-5EF3-A252C21BE60E}"/>
              </a:ext>
            </a:extLst>
          </p:cNvPr>
          <p:cNvSpPr>
            <a:spLocks noGrp="1"/>
          </p:cNvSpPr>
          <p:nvPr>
            <p:ph type="body" sz="quarter" idx="10"/>
          </p:nvPr>
        </p:nvSpPr>
        <p:spPr>
          <a:xfrm>
            <a:off x="479425" y="2797106"/>
            <a:ext cx="5616575" cy="1075166"/>
          </a:xfrm>
        </p:spPr>
        <p:txBody>
          <a:bodyPr/>
          <a:lstStyle>
            <a:lvl1pPr marL="0" indent="0">
              <a:lnSpc>
                <a:spcPct val="90000"/>
              </a:lnSpc>
              <a:spcAft>
                <a:spcPts val="3200"/>
              </a:spcAft>
              <a:buFontTx/>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FontTx/>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00E77CAE-FD86-F2C7-9197-C1C56D2638B5}"/>
              </a:ext>
            </a:extLst>
          </p:cNvPr>
          <p:cNvSpPr>
            <a:spLocks noGrp="1"/>
          </p:cNvSpPr>
          <p:nvPr>
            <p:ph type="body" sz="quarter" idx="11" hasCustomPrompt="1"/>
          </p:nvPr>
        </p:nvSpPr>
        <p:spPr>
          <a:xfrm>
            <a:off x="479424" y="2028787"/>
            <a:ext cx="7323455" cy="664797"/>
          </a:xfrm>
        </p:spPr>
        <p:txBody>
          <a:bodyPr anchor="b"/>
          <a:lstStyle>
            <a:lvl1pPr marL="0" indent="0">
              <a:lnSpc>
                <a:spcPct val="90000"/>
              </a:lnSpc>
              <a:buFontTx/>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title</a:t>
            </a:r>
          </a:p>
        </p:txBody>
      </p:sp>
    </p:spTree>
    <p:extLst>
      <p:ext uri="{BB962C8B-B14F-4D97-AF65-F5344CB8AC3E}">
        <p14:creationId xmlns:p14="http://schemas.microsoft.com/office/powerpoint/2010/main" val="146263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Yellow Stri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5" name="Picture 4">
            <a:extLst>
              <a:ext uri="{FF2B5EF4-FFF2-40B4-BE49-F238E27FC236}">
                <a16:creationId xmlns:a16="http://schemas.microsoft.com/office/drawing/2014/main" id="{8BA8EF4B-024D-9DD6-3C79-65FC0D5717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227118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
            <a:ext cx="12191998" cy="6857998"/>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7" name="Text Placeholder 51">
            <a:extLst>
              <a:ext uri="{FF2B5EF4-FFF2-40B4-BE49-F238E27FC236}">
                <a16:creationId xmlns:a16="http://schemas.microsoft.com/office/drawing/2014/main" id="{E3C3A8D9-D099-1A6D-F1A0-DDDD374C960B}"/>
              </a:ext>
            </a:extLst>
          </p:cNvPr>
          <p:cNvSpPr>
            <a:spLocks noGrp="1"/>
          </p:cNvSpPr>
          <p:nvPr>
            <p:ph type="body" sz="quarter" idx="10"/>
          </p:nvPr>
        </p:nvSpPr>
        <p:spPr>
          <a:xfrm>
            <a:off x="479425" y="2797106"/>
            <a:ext cx="5616575" cy="1075166"/>
          </a:xfrm>
        </p:spPr>
        <p:txBody>
          <a:bodyPr/>
          <a:lstStyle>
            <a:lvl1pPr marL="0" indent="0">
              <a:lnSpc>
                <a:spcPct val="90000"/>
              </a:lnSpc>
              <a:spcAft>
                <a:spcPts val="3200"/>
              </a:spcAft>
              <a:buFontTx/>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207A9EB2-32DF-3ACD-E25E-0AA5FE986571}"/>
              </a:ext>
            </a:extLst>
          </p:cNvPr>
          <p:cNvSpPr>
            <a:spLocks noGrp="1"/>
          </p:cNvSpPr>
          <p:nvPr>
            <p:ph type="body" sz="quarter" idx="11" hasCustomPrompt="1"/>
          </p:nvPr>
        </p:nvSpPr>
        <p:spPr>
          <a:xfrm>
            <a:off x="479424" y="2028787"/>
            <a:ext cx="7323455" cy="664797"/>
          </a:xfrm>
        </p:spPr>
        <p:txBody>
          <a:bodyPr anchor="b"/>
          <a:lstStyle>
            <a:lvl1pPr marL="0" indent="0">
              <a:lnSpc>
                <a:spcPct val="90000"/>
              </a:lnSpc>
              <a:buFontTx/>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title</a:t>
            </a:r>
          </a:p>
        </p:txBody>
      </p:sp>
    </p:spTree>
    <p:extLst>
      <p:ext uri="{BB962C8B-B14F-4D97-AF65-F5344CB8AC3E}">
        <p14:creationId xmlns:p14="http://schemas.microsoft.com/office/powerpoint/2010/main" val="398403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H">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
            <a:ext cx="12191998" cy="6857998"/>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7" name="Text Placeholder 51">
            <a:extLst>
              <a:ext uri="{FF2B5EF4-FFF2-40B4-BE49-F238E27FC236}">
                <a16:creationId xmlns:a16="http://schemas.microsoft.com/office/drawing/2014/main" id="{C26B4F91-FABF-D19B-6AF6-36B845E9D06A}"/>
              </a:ext>
            </a:extLst>
          </p:cNvPr>
          <p:cNvSpPr>
            <a:spLocks noGrp="1"/>
          </p:cNvSpPr>
          <p:nvPr>
            <p:ph type="body" sz="quarter" idx="10"/>
          </p:nvPr>
        </p:nvSpPr>
        <p:spPr>
          <a:xfrm>
            <a:off x="479425" y="2797106"/>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FontTx/>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5A0377C7-9E48-6993-FBF0-D29397F7D660}"/>
              </a:ext>
            </a:extLst>
          </p:cNvPr>
          <p:cNvSpPr>
            <a:spLocks noGrp="1"/>
          </p:cNvSpPr>
          <p:nvPr>
            <p:ph type="body" sz="quarter" idx="11" hasCustomPrompt="1"/>
          </p:nvPr>
        </p:nvSpPr>
        <p:spPr>
          <a:xfrm>
            <a:off x="479424" y="2028787"/>
            <a:ext cx="7323455" cy="664797"/>
          </a:xfrm>
        </p:spPr>
        <p:txBody>
          <a:bodyPr anchor="b"/>
          <a:lstStyle>
            <a:lvl1pPr marL="0" indent="0">
              <a:lnSpc>
                <a:spcPct val="90000"/>
              </a:lnSpc>
              <a:buFontTx/>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title</a:t>
            </a:r>
          </a:p>
        </p:txBody>
      </p:sp>
    </p:spTree>
    <p:extLst>
      <p:ext uri="{BB962C8B-B14F-4D97-AF65-F5344CB8AC3E}">
        <p14:creationId xmlns:p14="http://schemas.microsoft.com/office/powerpoint/2010/main" val="177107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p:txBody>
          <a:bodyPr/>
          <a:lstStyle/>
          <a:p>
            <a:r>
              <a:rPr lang="en-US"/>
              <a:t>Title and text</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p>
            <a:fld id="{0C691DA3-4ABE-49F3-91E6-D9975CC9DD5F}" type="slidenum">
              <a:rPr lang="en-US" smtClean="0"/>
              <a:pPr/>
              <a:t>‹#›</a:t>
            </a:fld>
            <a:endParaRPr lang="en-US"/>
          </a:p>
        </p:txBody>
      </p:sp>
      <p:sp>
        <p:nvSpPr>
          <p:cNvPr id="3" name="Footer Placeholder 2">
            <a:extLst>
              <a:ext uri="{FF2B5EF4-FFF2-40B4-BE49-F238E27FC236}">
                <a16:creationId xmlns:a16="http://schemas.microsoft.com/office/drawing/2014/main" id="{B873D2DA-8D6F-5535-C80A-FD1B7509C611}"/>
              </a:ext>
            </a:extLst>
          </p:cNvPr>
          <p:cNvSpPr>
            <a:spLocks noGrp="1"/>
          </p:cNvSpPr>
          <p:nvPr>
            <p:ph type="ftr" sz="quarter" idx="10"/>
          </p:nvPr>
        </p:nvSpPr>
        <p:spPr>
          <a:xfrm>
            <a:off x="9280525" y="6430821"/>
            <a:ext cx="1786197" cy="215444"/>
          </a:xfrm>
          <a:prstGeom prst="rect">
            <a:avLst/>
          </a:prstGeom>
        </p:spPr>
        <p:txBody>
          <a:bodyPr/>
          <a:lstStyle>
            <a:lvl1pPr>
              <a:defRPr sz="1400">
                <a:solidFill>
                  <a:schemeClr val="accent1"/>
                </a:solidFill>
              </a:defRPr>
            </a:lvl1pPr>
          </a:lstStyle>
          <a:p>
            <a:r>
              <a:rPr lang="en-US"/>
              <a:t>CIBMTR.org</a:t>
            </a:r>
          </a:p>
        </p:txBody>
      </p:sp>
    </p:spTree>
    <p:extLst>
      <p:ext uri="{BB962C8B-B14F-4D97-AF65-F5344CB8AC3E}">
        <p14:creationId xmlns:p14="http://schemas.microsoft.com/office/powerpoint/2010/main" val="299154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e/Bar/Line Chart">
    <p:spTree>
      <p:nvGrpSpPr>
        <p:cNvPr id="1" name=""/>
        <p:cNvGrpSpPr/>
        <p:nvPr/>
      </p:nvGrpSpPr>
      <p:grpSpPr>
        <a:xfrm>
          <a:off x="0" y="0"/>
          <a:ext cx="0" cy="0"/>
          <a:chOff x="0" y="0"/>
          <a:chExt cx="0" cy="0"/>
        </a:xfrm>
      </p:grpSpPr>
      <p:sp>
        <p:nvSpPr>
          <p:cNvPr id="5" name="Rectangle: Rounded Corners 13">
            <a:extLst>
              <a:ext uri="{FF2B5EF4-FFF2-40B4-BE49-F238E27FC236}">
                <a16:creationId xmlns:a16="http://schemas.microsoft.com/office/drawing/2014/main" id="{3822E2D5-C88A-CB1B-2450-41DE3AA06B20}"/>
              </a:ext>
            </a:extLst>
          </p:cNvPr>
          <p:cNvSpPr/>
          <p:nvPr userDrawn="1"/>
        </p:nvSpPr>
        <p:spPr>
          <a:xfrm>
            <a:off x="6096001" y="476251"/>
            <a:ext cx="5422392" cy="5425742"/>
          </a:xfrm>
          <a:prstGeom prst="roundRect">
            <a:avLst>
              <a:gd name="adj" fmla="val 3685"/>
            </a:avLst>
          </a:prstGeom>
          <a:solidFill>
            <a:srgbClr val="EEEE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24858-C314-0237-CF95-A1A9493FEF58}"/>
              </a:ext>
            </a:extLst>
          </p:cNvPr>
          <p:cNvSpPr>
            <a:spLocks noGrp="1"/>
          </p:cNvSpPr>
          <p:nvPr>
            <p:ph type="title" hasCustomPrompt="1"/>
          </p:nvPr>
        </p:nvSpPr>
        <p:spPr>
          <a:xfrm>
            <a:off x="479425" y="476250"/>
            <a:ext cx="5068968" cy="758797"/>
          </a:xfrm>
        </p:spPr>
        <p:txBody>
          <a:bodyPr/>
          <a:lstStyle/>
          <a:p>
            <a:r>
              <a:rPr lang="en-US"/>
              <a:t>Chart slide</a:t>
            </a:r>
          </a:p>
        </p:txBody>
      </p:sp>
      <p:sp>
        <p:nvSpPr>
          <p:cNvPr id="4" name="Slide Number Placeholder 3">
            <a:extLst>
              <a:ext uri="{FF2B5EF4-FFF2-40B4-BE49-F238E27FC236}">
                <a16:creationId xmlns:a16="http://schemas.microsoft.com/office/drawing/2014/main" id="{60E0CBF6-0C1D-B8B3-AE22-5CA353B8E6C8}"/>
              </a:ext>
            </a:extLst>
          </p:cNvPr>
          <p:cNvSpPr>
            <a:spLocks noGrp="1"/>
          </p:cNvSpPr>
          <p:nvPr>
            <p:ph type="sldNum" sz="quarter" idx="11"/>
          </p:nvPr>
        </p:nvSpPr>
        <p:spPr/>
        <p:txBody>
          <a:bodyPr/>
          <a:lstStyle/>
          <a:p>
            <a:fld id="{0C691DA3-4ABE-49F3-91E6-D9975CC9DD5F}" type="slidenum">
              <a:rPr lang="en-US" smtClean="0"/>
              <a:pPr/>
              <a:t>‹#›</a:t>
            </a:fld>
            <a:endParaRPr lang="en-US"/>
          </a:p>
        </p:txBody>
      </p:sp>
      <p:sp>
        <p:nvSpPr>
          <p:cNvPr id="10" name="Chart Placeholder 9">
            <a:extLst>
              <a:ext uri="{FF2B5EF4-FFF2-40B4-BE49-F238E27FC236}">
                <a16:creationId xmlns:a16="http://schemas.microsoft.com/office/drawing/2014/main" id="{4607F87A-679D-9A49-085A-06E19CCC4582}"/>
              </a:ext>
            </a:extLst>
          </p:cNvPr>
          <p:cNvSpPr>
            <a:spLocks noGrp="1"/>
          </p:cNvSpPr>
          <p:nvPr>
            <p:ph type="chart" sz="quarter" idx="13" hasCustomPrompt="1"/>
          </p:nvPr>
        </p:nvSpPr>
        <p:spPr>
          <a:xfrm>
            <a:off x="6356097" y="865022"/>
            <a:ext cx="4902200" cy="4648200"/>
          </a:xfrm>
        </p:spPr>
        <p:txBody>
          <a:bodyPr anchor="ctr">
            <a:noAutofit/>
          </a:bodyPr>
          <a:lstStyle>
            <a:lvl1pPr marL="0" indent="0" algn="ctr">
              <a:buNone/>
              <a:defRPr sz="1800">
                <a:solidFill>
                  <a:schemeClr val="tx2"/>
                </a:solidFill>
                <a:latin typeface="+mn-lt"/>
              </a:defRPr>
            </a:lvl1pPr>
          </a:lstStyle>
          <a:p>
            <a:r>
              <a:rPr lang="en-US"/>
              <a:t>SELECT YOUR CHART HERE</a:t>
            </a:r>
          </a:p>
        </p:txBody>
      </p:sp>
      <p:sp>
        <p:nvSpPr>
          <p:cNvPr id="11" name="Text Placeholder 5">
            <a:extLst>
              <a:ext uri="{FF2B5EF4-FFF2-40B4-BE49-F238E27FC236}">
                <a16:creationId xmlns:a16="http://schemas.microsoft.com/office/drawing/2014/main" id="{86C7A3B3-0A08-D5E2-B1DE-DC692086CDF1}"/>
              </a:ext>
            </a:extLst>
          </p:cNvPr>
          <p:cNvSpPr>
            <a:spLocks noGrp="1"/>
          </p:cNvSpPr>
          <p:nvPr>
            <p:ph type="body" sz="quarter" idx="12"/>
          </p:nvPr>
        </p:nvSpPr>
        <p:spPr>
          <a:xfrm>
            <a:off x="479426" y="2417232"/>
            <a:ext cx="4225310" cy="1823576"/>
          </a:xfrm>
        </p:spPr>
        <p:txBody>
          <a:bodyPr/>
          <a:lstStyle>
            <a:lvl1pPr marL="0" indent="0">
              <a:spcAft>
                <a:spcPts val="500"/>
              </a:spcAft>
              <a:buNone/>
              <a:defRPr/>
            </a:lvl1pPr>
            <a:lvl2pPr marL="0" indent="0">
              <a:lnSpc>
                <a:spcPct val="100000"/>
              </a:lnSpc>
              <a:spcAft>
                <a:spcPts val="1000"/>
              </a:spcAft>
              <a:buNone/>
              <a:defRPr sz="2600"/>
            </a:lvl2pPr>
            <a:lvl3pPr marL="0" indent="0">
              <a:lnSpc>
                <a:spcPct val="100000"/>
              </a:lnSpc>
              <a:buNone/>
              <a:defRPr sz="2400"/>
            </a:lvl3pPr>
            <a:lvl4pPr marL="0">
              <a:lnSpc>
                <a:spcPct val="100000"/>
              </a:lnSpc>
              <a:spcAft>
                <a:spcPts val="500"/>
              </a:spcAft>
              <a:defRPr sz="1200">
                <a:solidFill>
                  <a:schemeClr val="accent1"/>
                </a:solidFill>
                <a:latin typeface="Verdana" panose="020B0604030504040204" pitchFamily="34" charset="0"/>
                <a:ea typeface="Verdana" panose="020B0604030504040204" pitchFamily="34" charset="0"/>
              </a:defRPr>
            </a:lvl4pPr>
            <a:lvl5pPr>
              <a:lnSpc>
                <a:spcPct val="100000"/>
              </a:lnSpc>
              <a:defRPr/>
            </a:lvl5pPr>
          </a:lstStyle>
          <a:p>
            <a:pPr lvl="0"/>
            <a:r>
              <a:rPr lang="en-US"/>
              <a:t>Click to edit Master text styles</a:t>
            </a:r>
          </a:p>
          <a:p>
            <a:pPr lvl="1"/>
            <a:r>
              <a:rPr lang="en-US"/>
              <a:t>Second level</a:t>
            </a:r>
          </a:p>
          <a:p>
            <a:pPr lvl="2"/>
            <a:r>
              <a:rPr lang="en-US"/>
              <a:t>Third level</a:t>
            </a:r>
          </a:p>
        </p:txBody>
      </p:sp>
      <p:sp>
        <p:nvSpPr>
          <p:cNvPr id="7" name="Text Placeholder 10">
            <a:extLst>
              <a:ext uri="{FF2B5EF4-FFF2-40B4-BE49-F238E27FC236}">
                <a16:creationId xmlns:a16="http://schemas.microsoft.com/office/drawing/2014/main" id="{5E89E94A-8991-B029-AA17-3FA7953FD8A4}"/>
              </a:ext>
            </a:extLst>
          </p:cNvPr>
          <p:cNvSpPr>
            <a:spLocks noGrp="1"/>
          </p:cNvSpPr>
          <p:nvPr>
            <p:ph type="body" sz="quarter" idx="14"/>
          </p:nvPr>
        </p:nvSpPr>
        <p:spPr>
          <a:xfrm>
            <a:off x="479425" y="1340085"/>
            <a:ext cx="5068968" cy="861774"/>
          </a:xfrm>
        </p:spPr>
        <p:txBody>
          <a:bodyPr/>
          <a:lstStyle>
            <a:lvl1pPr marL="0" indent="0">
              <a:spcAft>
                <a:spcPts val="3000"/>
              </a:spcAft>
              <a:buNone/>
              <a:defRPr/>
            </a:lvl1pPr>
            <a:lvl4pPr marL="0">
              <a:spcAft>
                <a:spcPts val="500"/>
              </a:spcAft>
              <a:defRPr sz="1100">
                <a:solidFill>
                  <a:schemeClr val="accent1"/>
                </a:solidFill>
              </a:defRPr>
            </a:lvl4pPr>
          </a:lstStyle>
          <a:p>
            <a:pPr lvl="0"/>
            <a:r>
              <a:rPr lang="en-US"/>
              <a:t>Click to edit Master text styles</a:t>
            </a:r>
          </a:p>
        </p:txBody>
      </p:sp>
      <p:sp>
        <p:nvSpPr>
          <p:cNvPr id="3" name="Footer Placeholder 2">
            <a:extLst>
              <a:ext uri="{FF2B5EF4-FFF2-40B4-BE49-F238E27FC236}">
                <a16:creationId xmlns:a16="http://schemas.microsoft.com/office/drawing/2014/main" id="{1BDA977C-A1E7-8683-C85F-27252B9D2BFE}"/>
              </a:ext>
            </a:extLst>
          </p:cNvPr>
          <p:cNvSpPr>
            <a:spLocks noGrp="1"/>
          </p:cNvSpPr>
          <p:nvPr>
            <p:ph type="ftr" sz="quarter" idx="10"/>
          </p:nvPr>
        </p:nvSpPr>
        <p:spPr>
          <a:xfrm>
            <a:off x="9280525" y="6430821"/>
            <a:ext cx="1786197" cy="215444"/>
          </a:xfrm>
          <a:prstGeom prst="rect">
            <a:avLst/>
          </a:prstGeom>
        </p:spPr>
        <p:txBody>
          <a:bodyPr/>
          <a:lstStyle>
            <a:lvl1pPr>
              <a:defRPr sz="1400">
                <a:solidFill>
                  <a:schemeClr val="accent1"/>
                </a:solidFill>
              </a:defRPr>
            </a:lvl1pPr>
          </a:lstStyle>
          <a:p>
            <a:r>
              <a:rPr lang="en-US"/>
              <a:t>CIBMTR.org</a:t>
            </a:r>
          </a:p>
        </p:txBody>
      </p:sp>
    </p:spTree>
    <p:extLst>
      <p:ext uri="{BB962C8B-B14F-4D97-AF65-F5344CB8AC3E}">
        <p14:creationId xmlns:p14="http://schemas.microsoft.com/office/powerpoint/2010/main" val="249537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ix 3 Chart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DC9BA62-306B-6B91-203D-1798CD24D601}"/>
              </a:ext>
            </a:extLst>
          </p:cNvPr>
          <p:cNvSpPr>
            <a:spLocks noGrp="1"/>
          </p:cNvSpPr>
          <p:nvPr>
            <p:ph type="body" sz="quarter" idx="12"/>
          </p:nvPr>
        </p:nvSpPr>
        <p:spPr>
          <a:xfrm>
            <a:off x="494453" y="4896091"/>
            <a:ext cx="3456089" cy="1005216"/>
          </a:xfrm>
          <a:prstGeom prst="roundRect">
            <a:avLst>
              <a:gd name="adj" fmla="val 21554"/>
            </a:avLst>
          </a:prstGeom>
          <a:solidFill>
            <a:schemeClr val="bg2"/>
          </a:solidFill>
        </p:spPr>
        <p:txBody>
          <a:bodyPr lIns="180000" rIns="180000" anchor="ctr">
            <a:noAutofit/>
          </a:bodyPr>
          <a:lstStyle>
            <a:lvl1pPr marL="0" indent="0" algn="l">
              <a:lnSpc>
                <a:spcPct val="120000"/>
              </a:lnSpc>
              <a:buFontTx/>
              <a:buNone/>
              <a:defRPr sz="1800">
                <a:latin typeface="Verdana" panose="020B0604030504040204" pitchFamily="34" charset="0"/>
                <a:ea typeface="Verdana" panose="020B060403050404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8C524858-C314-0237-CF95-A1A9493FEF58}"/>
              </a:ext>
            </a:extLst>
          </p:cNvPr>
          <p:cNvSpPr>
            <a:spLocks noGrp="1"/>
          </p:cNvSpPr>
          <p:nvPr>
            <p:ph type="title" hasCustomPrompt="1"/>
          </p:nvPr>
        </p:nvSpPr>
        <p:spPr>
          <a:xfrm>
            <a:off x="479425" y="476250"/>
            <a:ext cx="11233150" cy="609398"/>
          </a:xfrm>
        </p:spPr>
        <p:txBody>
          <a:bodyPr/>
          <a:lstStyle>
            <a:lvl1pPr>
              <a:buFontTx/>
              <a:buNone/>
              <a:defRPr/>
            </a:lvl1pPr>
          </a:lstStyle>
          <a:p>
            <a:r>
              <a:rPr lang="en-US"/>
              <a:t>Mix charts slide</a:t>
            </a:r>
          </a:p>
        </p:txBody>
      </p:sp>
      <p:sp>
        <p:nvSpPr>
          <p:cNvPr id="4" name="Slide Number Placeholder 3">
            <a:extLst>
              <a:ext uri="{FF2B5EF4-FFF2-40B4-BE49-F238E27FC236}">
                <a16:creationId xmlns:a16="http://schemas.microsoft.com/office/drawing/2014/main" id="{60E0CBF6-0C1D-B8B3-AE22-5CA353B8E6C8}"/>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3" name="Text Placeholder 11">
            <a:extLst>
              <a:ext uri="{FF2B5EF4-FFF2-40B4-BE49-F238E27FC236}">
                <a16:creationId xmlns:a16="http://schemas.microsoft.com/office/drawing/2014/main" id="{0DC06556-2EB7-71D8-FA3F-79FCA806154F}"/>
              </a:ext>
            </a:extLst>
          </p:cNvPr>
          <p:cNvSpPr>
            <a:spLocks noGrp="1"/>
          </p:cNvSpPr>
          <p:nvPr>
            <p:ph type="body" sz="quarter" idx="13"/>
          </p:nvPr>
        </p:nvSpPr>
        <p:spPr>
          <a:xfrm>
            <a:off x="4367956" y="4896091"/>
            <a:ext cx="3456089" cy="1005216"/>
          </a:xfrm>
          <a:prstGeom prst="roundRect">
            <a:avLst>
              <a:gd name="adj" fmla="val 21554"/>
            </a:avLst>
          </a:prstGeom>
          <a:solidFill>
            <a:schemeClr val="bg2"/>
          </a:solidFill>
        </p:spPr>
        <p:txBody>
          <a:bodyPr lIns="180000" rIns="180000" anchor="ctr">
            <a:noAutofit/>
          </a:bodyPr>
          <a:lstStyle>
            <a:lvl1pPr marL="0" indent="0" algn="l">
              <a:lnSpc>
                <a:spcPct val="120000"/>
              </a:lnSpc>
              <a:buFontTx/>
              <a:buNone/>
              <a:defRPr sz="1800">
                <a:latin typeface="Verdana" panose="020B0604030504040204" pitchFamily="34" charset="0"/>
                <a:ea typeface="Verdana" panose="020B0604030504040204" pitchFamily="34"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2644B26-26D8-B213-F557-9C06CF8248E1}"/>
              </a:ext>
            </a:extLst>
          </p:cNvPr>
          <p:cNvSpPr>
            <a:spLocks noGrp="1"/>
          </p:cNvSpPr>
          <p:nvPr>
            <p:ph type="body" sz="quarter" idx="14"/>
          </p:nvPr>
        </p:nvSpPr>
        <p:spPr>
          <a:xfrm>
            <a:off x="8241459" y="4896091"/>
            <a:ext cx="3456089" cy="1005216"/>
          </a:xfrm>
          <a:prstGeom prst="roundRect">
            <a:avLst>
              <a:gd name="adj" fmla="val 21554"/>
            </a:avLst>
          </a:prstGeom>
          <a:solidFill>
            <a:schemeClr val="bg2"/>
          </a:solidFill>
        </p:spPr>
        <p:txBody>
          <a:bodyPr lIns="180000" rIns="180000" anchor="ctr">
            <a:noAutofit/>
          </a:bodyPr>
          <a:lstStyle>
            <a:lvl1pPr marL="0" indent="0" algn="l">
              <a:lnSpc>
                <a:spcPct val="120000"/>
              </a:lnSpc>
              <a:buFontTx/>
              <a:buNone/>
              <a:defRPr sz="1800">
                <a:latin typeface="Verdana" panose="020B0604030504040204" pitchFamily="34" charset="0"/>
                <a:ea typeface="Verdana" panose="020B0604030504040204" pitchFamily="34" charset="0"/>
              </a:defRPr>
            </a:lvl1pPr>
          </a:lstStyle>
          <a:p>
            <a:pPr lvl="0"/>
            <a:r>
              <a:rPr lang="en-US"/>
              <a:t>Click to edit Master text styles</a:t>
            </a:r>
          </a:p>
        </p:txBody>
      </p:sp>
      <p:sp>
        <p:nvSpPr>
          <p:cNvPr id="15" name="Chart Placeholder 9">
            <a:extLst>
              <a:ext uri="{FF2B5EF4-FFF2-40B4-BE49-F238E27FC236}">
                <a16:creationId xmlns:a16="http://schemas.microsoft.com/office/drawing/2014/main" id="{CEDD9806-D241-E46D-5D01-54408942B071}"/>
              </a:ext>
            </a:extLst>
          </p:cNvPr>
          <p:cNvSpPr>
            <a:spLocks noGrp="1"/>
          </p:cNvSpPr>
          <p:nvPr>
            <p:ph type="chart" sz="quarter" idx="15" hasCustomPrompt="1"/>
          </p:nvPr>
        </p:nvSpPr>
        <p:spPr>
          <a:xfrm>
            <a:off x="8155037" y="1593263"/>
            <a:ext cx="3634073" cy="3302828"/>
          </a:xfrm>
        </p:spPr>
        <p:txBody>
          <a:bodyPr anchor="ctr">
            <a:noAutofit/>
          </a:bodyPr>
          <a:lstStyle>
            <a:lvl1pPr marL="0" indent="0" algn="ctr">
              <a:buFontTx/>
              <a:buNone/>
              <a:defRPr sz="1800">
                <a:solidFill>
                  <a:srgbClr val="00355E"/>
                </a:solidFill>
                <a:latin typeface="+mn-lt"/>
              </a:defRPr>
            </a:lvl1pPr>
          </a:lstStyle>
          <a:p>
            <a:r>
              <a:rPr lang="en-US"/>
              <a:t>SELECT YOUR CHART HERE</a:t>
            </a:r>
          </a:p>
        </p:txBody>
      </p:sp>
      <p:sp>
        <p:nvSpPr>
          <p:cNvPr id="16" name="Chart Placeholder 9">
            <a:extLst>
              <a:ext uri="{FF2B5EF4-FFF2-40B4-BE49-F238E27FC236}">
                <a16:creationId xmlns:a16="http://schemas.microsoft.com/office/drawing/2014/main" id="{9705240F-9304-A034-F782-822F6F50362D}"/>
              </a:ext>
            </a:extLst>
          </p:cNvPr>
          <p:cNvSpPr>
            <a:spLocks noGrp="1"/>
          </p:cNvSpPr>
          <p:nvPr>
            <p:ph type="chart" sz="quarter" idx="16" hasCustomPrompt="1"/>
          </p:nvPr>
        </p:nvSpPr>
        <p:spPr>
          <a:xfrm>
            <a:off x="402890" y="1593263"/>
            <a:ext cx="3634073" cy="3302828"/>
          </a:xfrm>
        </p:spPr>
        <p:txBody>
          <a:bodyPr anchor="ctr">
            <a:noAutofit/>
          </a:bodyPr>
          <a:lstStyle>
            <a:lvl1pPr marL="0" indent="0" algn="ctr">
              <a:buFontTx/>
              <a:buNone/>
              <a:defRPr sz="1800">
                <a:solidFill>
                  <a:srgbClr val="00355E"/>
                </a:solidFill>
                <a:latin typeface="+mn-lt"/>
              </a:defRPr>
            </a:lvl1pPr>
          </a:lstStyle>
          <a:p>
            <a:r>
              <a:rPr lang="en-US"/>
              <a:t>SELECT YOUR CHART HERE</a:t>
            </a:r>
          </a:p>
        </p:txBody>
      </p:sp>
      <p:sp>
        <p:nvSpPr>
          <p:cNvPr id="17" name="Chart Placeholder 9">
            <a:extLst>
              <a:ext uri="{FF2B5EF4-FFF2-40B4-BE49-F238E27FC236}">
                <a16:creationId xmlns:a16="http://schemas.microsoft.com/office/drawing/2014/main" id="{5D9ECAED-2E76-4E7A-0BDD-A4BAB93C4F67}"/>
              </a:ext>
            </a:extLst>
          </p:cNvPr>
          <p:cNvSpPr>
            <a:spLocks noGrp="1"/>
          </p:cNvSpPr>
          <p:nvPr>
            <p:ph type="chart" sz="quarter" idx="17" hasCustomPrompt="1"/>
          </p:nvPr>
        </p:nvSpPr>
        <p:spPr>
          <a:xfrm>
            <a:off x="4277002" y="1593263"/>
            <a:ext cx="3634073" cy="3302828"/>
          </a:xfrm>
        </p:spPr>
        <p:txBody>
          <a:bodyPr anchor="ctr">
            <a:noAutofit/>
          </a:bodyPr>
          <a:lstStyle>
            <a:lvl1pPr marL="0" indent="0" algn="ctr">
              <a:buFontTx/>
              <a:buNone/>
              <a:defRPr sz="1800">
                <a:solidFill>
                  <a:srgbClr val="00355E"/>
                </a:solidFill>
                <a:latin typeface="+mn-lt"/>
              </a:defRPr>
            </a:lvl1pPr>
          </a:lstStyle>
          <a:p>
            <a:r>
              <a:rPr lang="en-US"/>
              <a:t>SELECT YOUR CHART HERE</a:t>
            </a:r>
          </a:p>
        </p:txBody>
      </p:sp>
      <p:sp>
        <p:nvSpPr>
          <p:cNvPr id="3" name="Footer Placeholder 2">
            <a:extLst>
              <a:ext uri="{FF2B5EF4-FFF2-40B4-BE49-F238E27FC236}">
                <a16:creationId xmlns:a16="http://schemas.microsoft.com/office/drawing/2014/main" id="{72DD4670-B882-7997-A398-7C081434417F}"/>
              </a:ext>
            </a:extLst>
          </p:cNvPr>
          <p:cNvSpPr>
            <a:spLocks noGrp="1"/>
          </p:cNvSpPr>
          <p:nvPr>
            <p:ph type="ftr" sz="quarter" idx="10"/>
          </p:nvPr>
        </p:nvSpPr>
        <p:spPr>
          <a:xfrm>
            <a:off x="9280525" y="6430821"/>
            <a:ext cx="1786197" cy="215444"/>
          </a:xfrm>
          <a:prstGeom prst="rect">
            <a:avLst/>
          </a:prstGeom>
        </p:spPr>
        <p:txBody>
          <a:bodyPr/>
          <a:lstStyle>
            <a:lvl1pPr>
              <a:buFontTx/>
              <a:buNone/>
              <a:defRPr sz="1400">
                <a:solidFill>
                  <a:schemeClr val="accent1"/>
                </a:solidFill>
              </a:defRPr>
            </a:lvl1pPr>
          </a:lstStyle>
          <a:p>
            <a:r>
              <a:rPr lang="en-US"/>
              <a:t>CIBMTR.org</a:t>
            </a:r>
          </a:p>
        </p:txBody>
      </p:sp>
    </p:spTree>
    <p:extLst>
      <p:ext uri="{BB962C8B-B14F-4D97-AF65-F5344CB8AC3E}">
        <p14:creationId xmlns:p14="http://schemas.microsoft.com/office/powerpoint/2010/main" val="328705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 Tex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p:txBody>
          <a:bodyPr/>
          <a:lstStyle>
            <a:lvl1pPr>
              <a:buFontTx/>
              <a:buNone/>
              <a:defRPr/>
            </a:lvl1pPr>
          </a:lstStyle>
          <a:p>
            <a:r>
              <a:rPr lang="en-US"/>
              <a:t>Title and text</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1" name="Text Placeholder 10">
            <a:extLst>
              <a:ext uri="{FF2B5EF4-FFF2-40B4-BE49-F238E27FC236}">
                <a16:creationId xmlns:a16="http://schemas.microsoft.com/office/drawing/2014/main" id="{5AB29ACF-34CF-03D5-BB4B-3D6402EF5438}"/>
              </a:ext>
            </a:extLst>
          </p:cNvPr>
          <p:cNvSpPr>
            <a:spLocks noGrp="1"/>
          </p:cNvSpPr>
          <p:nvPr>
            <p:ph type="body" sz="quarter" idx="12"/>
          </p:nvPr>
        </p:nvSpPr>
        <p:spPr>
          <a:xfrm>
            <a:off x="479424" y="1340085"/>
            <a:ext cx="5029200" cy="4572000"/>
          </a:xfrm>
        </p:spPr>
        <p:txBody>
          <a:bodyPr/>
          <a:lstStyle>
            <a:lvl1pPr marL="0" indent="0">
              <a:spcAft>
                <a:spcPts val="1000"/>
              </a:spcAft>
              <a:buFontTx/>
              <a:buNone/>
              <a:defRPr/>
            </a:lvl1pPr>
            <a:lvl2pPr marL="0" indent="0">
              <a:buFontTx/>
              <a:buNone/>
              <a:defRPr sz="2600"/>
            </a:lvl2pPr>
            <a:lvl3pPr marL="0" indent="0">
              <a:buFontTx/>
              <a:buNone/>
              <a:defRPr sz="2400"/>
            </a:lvl3pPr>
            <a:lvl4pPr marL="0">
              <a:spcAft>
                <a:spcPts val="500"/>
              </a:spcAft>
              <a:defRPr sz="1200">
                <a:solidFill>
                  <a:schemeClr val="accent1"/>
                </a:solidFill>
                <a:latin typeface="Verdana" panose="020B0604030504040204" pitchFamily="34" charset="0"/>
                <a:ea typeface="Verdana" panose="020B0604030504040204" pitchFamily="34" charset="0"/>
              </a:defRPr>
            </a:lvl4pPr>
          </a:lstStyle>
          <a:p>
            <a:pPr lvl="0"/>
            <a:r>
              <a:rPr lang="en-US"/>
              <a:t>Click to edit Master text styles</a:t>
            </a:r>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E4582655-CBD2-6CAD-5B83-7FD60838B8F9}"/>
              </a:ext>
            </a:extLst>
          </p:cNvPr>
          <p:cNvSpPr>
            <a:spLocks noGrp="1"/>
          </p:cNvSpPr>
          <p:nvPr>
            <p:ph type="body" sz="quarter" idx="14"/>
          </p:nvPr>
        </p:nvSpPr>
        <p:spPr>
          <a:xfrm>
            <a:off x="6192078" y="1340085"/>
            <a:ext cx="5029200" cy="4572000"/>
          </a:xfrm>
        </p:spPr>
        <p:txBody>
          <a:bodyPr/>
          <a:lstStyle>
            <a:lvl1pPr marL="0" indent="0">
              <a:buFontTx/>
              <a:buNone/>
              <a:defRPr/>
            </a:lvl1pPr>
            <a:lvl2pPr marL="0" indent="0">
              <a:buFontTx/>
              <a:buNone/>
              <a:defRPr sz="2600"/>
            </a:lvl2pPr>
            <a:lvl3pPr marL="0" indent="0">
              <a:spcAft>
                <a:spcPts val="1000"/>
              </a:spcAft>
              <a:buFontTx/>
              <a:buNone/>
              <a:defRPr sz="2400"/>
            </a:lvl3pPr>
            <a:lvl4pPr marL="0">
              <a:spcAft>
                <a:spcPts val="1000"/>
              </a:spcAft>
              <a:defRPr sz="1200">
                <a:solidFill>
                  <a:schemeClr val="accent1"/>
                </a:solidFill>
                <a:latin typeface="Verdana" panose="020B0604030504040204" pitchFamily="34" charset="0"/>
                <a:ea typeface="Verdana" panose="020B0604030504040204" pitchFamily="34" charset="0"/>
              </a:defRPr>
            </a:lvl4pPr>
            <a:lvl5pPr>
              <a:spcAft>
                <a:spcPts val="1000"/>
              </a:spcAft>
              <a:defRPr/>
            </a:lvl5pPr>
          </a:lstStyle>
          <a:p>
            <a:pPr lvl="0"/>
            <a:r>
              <a:rPr lang="en-US"/>
              <a:t>Click to edit Master text styles</a:t>
            </a:r>
          </a:p>
          <a:p>
            <a:pPr lvl="1"/>
            <a:r>
              <a:rPr lang="en-US"/>
              <a:t>Second level</a:t>
            </a:r>
          </a:p>
          <a:p>
            <a:pPr lvl="2"/>
            <a:r>
              <a:rPr lang="en-US"/>
              <a:t>Third level</a:t>
            </a:r>
          </a:p>
        </p:txBody>
      </p:sp>
      <p:pic>
        <p:nvPicPr>
          <p:cNvPr id="8" name="Picture 7" descr="A white text on a black background&#10;&#10;Description automatically generated">
            <a:extLst>
              <a:ext uri="{FF2B5EF4-FFF2-40B4-BE49-F238E27FC236}">
                <a16:creationId xmlns:a16="http://schemas.microsoft.com/office/drawing/2014/main" id="{56803048-00E3-5322-4D48-32588DBF178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80" y="6268567"/>
            <a:ext cx="1152144" cy="384048"/>
          </a:xfrm>
          <a:prstGeom prst="rect">
            <a:avLst/>
          </a:prstGeom>
        </p:spPr>
      </p:pic>
      <p:sp>
        <p:nvSpPr>
          <p:cNvPr id="5" name="Footer Placeholder 2">
            <a:extLst>
              <a:ext uri="{FF2B5EF4-FFF2-40B4-BE49-F238E27FC236}">
                <a16:creationId xmlns:a16="http://schemas.microsoft.com/office/drawing/2014/main" id="{A7115E8A-6376-2EF3-D14E-47B8B4CB1DC5}"/>
              </a:ext>
            </a:extLst>
          </p:cNvPr>
          <p:cNvSpPr>
            <a:spLocks noGrp="1"/>
          </p:cNvSpPr>
          <p:nvPr>
            <p:ph type="ftr" sz="quarter" idx="10"/>
          </p:nvPr>
        </p:nvSpPr>
        <p:spPr>
          <a:xfrm>
            <a:off x="9280525" y="6430821"/>
            <a:ext cx="1786197" cy="215444"/>
          </a:xfrm>
          <a:prstGeom prst="rect">
            <a:avLst/>
          </a:prstGeom>
        </p:spPr>
        <p:txBody>
          <a:bodyPr/>
          <a:lstStyle>
            <a:lvl1pPr>
              <a:buFontTx/>
              <a:buNone/>
              <a:defRPr sz="1400">
                <a:solidFill>
                  <a:schemeClr val="accent1"/>
                </a:solidFill>
              </a:defRPr>
            </a:lvl1pPr>
          </a:lstStyle>
          <a:p>
            <a:r>
              <a:rPr lang="en-US"/>
              <a:t>CIBMTR.org</a:t>
            </a:r>
          </a:p>
        </p:txBody>
      </p:sp>
    </p:spTree>
    <p:extLst>
      <p:ext uri="{BB962C8B-B14F-4D97-AF65-F5344CB8AC3E}">
        <p14:creationId xmlns:p14="http://schemas.microsoft.com/office/powerpoint/2010/main" val="349072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1 Photo + Tex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a:xfrm>
            <a:off x="479426" y="476250"/>
            <a:ext cx="4965410" cy="609398"/>
          </a:xfrm>
        </p:spPr>
        <p:txBody>
          <a:bodyPr/>
          <a:lstStyle>
            <a:lvl1pPr>
              <a:buFontTx/>
              <a:buNone/>
              <a:defRPr/>
            </a:lvl1pPr>
          </a:lstStyle>
          <a:p>
            <a:r>
              <a:rPr lang="en-US"/>
              <a:t>Photo and text</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1" name="Text Placeholder 10">
            <a:extLst>
              <a:ext uri="{FF2B5EF4-FFF2-40B4-BE49-F238E27FC236}">
                <a16:creationId xmlns:a16="http://schemas.microsoft.com/office/drawing/2014/main" id="{5AB29ACF-34CF-03D5-BB4B-3D6402EF5438}"/>
              </a:ext>
            </a:extLst>
          </p:cNvPr>
          <p:cNvSpPr>
            <a:spLocks noGrp="1"/>
          </p:cNvSpPr>
          <p:nvPr>
            <p:ph type="body" sz="quarter" idx="12"/>
          </p:nvPr>
        </p:nvSpPr>
        <p:spPr>
          <a:xfrm>
            <a:off x="479426" y="1340085"/>
            <a:ext cx="5120640" cy="2080057"/>
          </a:xfrm>
        </p:spPr>
        <p:txBody>
          <a:bodyPr/>
          <a:lstStyle>
            <a:lvl1pPr marL="0" indent="0">
              <a:spcAft>
                <a:spcPts val="3000"/>
              </a:spcAft>
              <a:buFontTx/>
              <a:buNone/>
              <a:defRPr/>
            </a:lvl1pPr>
            <a:lvl2pPr marL="0" indent="0">
              <a:buFontTx/>
              <a:buNone/>
              <a:defRPr sz="2600"/>
            </a:lvl2pPr>
            <a:lvl3pPr marL="0" indent="0">
              <a:spcAft>
                <a:spcPts val="1000"/>
              </a:spcAft>
              <a:buFontTx/>
              <a:buNone/>
              <a:defRPr sz="2400"/>
            </a:lvl3pPr>
            <a:lvl4pPr marL="0">
              <a:spcAft>
                <a:spcPts val="1000"/>
              </a:spcAft>
              <a:defRPr sz="1200">
                <a:solidFill>
                  <a:schemeClr val="accent1"/>
                </a:solidFill>
                <a:latin typeface="Verdana" panose="020B0604030504040204" pitchFamily="34" charset="0"/>
                <a:ea typeface="Verdana" panose="020B0604030504040204" pitchFamily="34" charset="0"/>
              </a:defRPr>
            </a:lvl4pPr>
            <a:lvl5pPr>
              <a:spcAft>
                <a:spcPts val="1000"/>
              </a:spcAft>
              <a:defRPr/>
            </a:lvl5pPr>
          </a:lstStyle>
          <a:p>
            <a:pPr lvl="0"/>
            <a:r>
              <a:rPr lang="en-US"/>
              <a:t>Click to edit Master text styles</a:t>
            </a:r>
          </a:p>
          <a:p>
            <a:pPr lvl="1"/>
            <a:r>
              <a:rPr lang="en-US"/>
              <a:t>Second level</a:t>
            </a:r>
          </a:p>
          <a:p>
            <a:pPr lvl="2"/>
            <a:r>
              <a:rPr lang="en-US"/>
              <a:t>Third level</a:t>
            </a:r>
          </a:p>
        </p:txBody>
      </p:sp>
      <p:sp>
        <p:nvSpPr>
          <p:cNvPr id="6" name="Picture Placeholder 15">
            <a:extLst>
              <a:ext uri="{FF2B5EF4-FFF2-40B4-BE49-F238E27FC236}">
                <a16:creationId xmlns:a16="http://schemas.microsoft.com/office/drawing/2014/main" id="{92D5D558-E37F-418B-8266-EDF72C9BE9D7}"/>
              </a:ext>
            </a:extLst>
          </p:cNvPr>
          <p:cNvSpPr>
            <a:spLocks noGrp="1"/>
          </p:cNvSpPr>
          <p:nvPr>
            <p:ph type="pic" sz="quarter" idx="13" hasCustomPrompt="1"/>
          </p:nvPr>
        </p:nvSpPr>
        <p:spPr>
          <a:xfrm>
            <a:off x="6279223" y="476250"/>
            <a:ext cx="5394960" cy="5405470"/>
          </a:xfrm>
          <a:prstGeom prst="roundRect">
            <a:avLst>
              <a:gd name="adj" fmla="val 2564"/>
            </a:avLst>
          </a:prstGeom>
          <a:solidFill>
            <a:schemeClr val="bg1">
              <a:lumMod val="85000"/>
            </a:schemeClr>
          </a:solidFill>
        </p:spPr>
        <p:txBody>
          <a:bodyPr vert="horz" wrap="none" lIns="0" tIns="0" rIns="0" bIns="0" rtlCol="0" anchor="ctr">
            <a:noAutofit/>
          </a:bodyPr>
          <a:lstStyle>
            <a:lvl1pPr marL="0" indent="0">
              <a:buFontTx/>
              <a:buNone/>
              <a:defRPr lang="en-US" sz="2000" dirty="0">
                <a:solidFill>
                  <a:srgbClr val="00355E"/>
                </a:solidFill>
                <a:latin typeface="+mj-lt"/>
              </a:defRPr>
            </a:lvl1pPr>
          </a:lstStyle>
          <a:p>
            <a:pPr lvl="0" algn="ctr"/>
            <a:r>
              <a:rPr lang="en-US"/>
              <a:t>PICTURE PLACEHOLDER</a:t>
            </a:r>
          </a:p>
        </p:txBody>
      </p:sp>
      <p:sp>
        <p:nvSpPr>
          <p:cNvPr id="3" name="Footer Placeholder 2">
            <a:extLst>
              <a:ext uri="{FF2B5EF4-FFF2-40B4-BE49-F238E27FC236}">
                <a16:creationId xmlns:a16="http://schemas.microsoft.com/office/drawing/2014/main" id="{1FDA3A7D-3025-6A49-E624-078884A1179C}"/>
              </a:ext>
            </a:extLst>
          </p:cNvPr>
          <p:cNvSpPr>
            <a:spLocks noGrp="1"/>
          </p:cNvSpPr>
          <p:nvPr>
            <p:ph type="ftr" sz="quarter" idx="10"/>
          </p:nvPr>
        </p:nvSpPr>
        <p:spPr>
          <a:xfrm>
            <a:off x="9280525" y="6430821"/>
            <a:ext cx="1786197" cy="215444"/>
          </a:xfrm>
          <a:prstGeom prst="rect">
            <a:avLst/>
          </a:prstGeom>
        </p:spPr>
        <p:txBody>
          <a:bodyPr/>
          <a:lstStyle>
            <a:lvl1pPr>
              <a:buFontTx/>
              <a:buNone/>
              <a:defRPr sz="1400">
                <a:solidFill>
                  <a:schemeClr val="accent1"/>
                </a:solidFill>
              </a:defRPr>
            </a:lvl1pPr>
          </a:lstStyle>
          <a:p>
            <a:r>
              <a:rPr lang="en-US"/>
              <a:t>CIBMTR.org</a:t>
            </a:r>
          </a:p>
        </p:txBody>
      </p:sp>
    </p:spTree>
    <p:extLst>
      <p:ext uri="{BB962C8B-B14F-4D97-AF65-F5344CB8AC3E}">
        <p14:creationId xmlns:p14="http://schemas.microsoft.com/office/powerpoint/2010/main" val="406012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1 Photo + Tex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a:xfrm>
            <a:off x="6724682" y="476250"/>
            <a:ext cx="4842240" cy="609398"/>
          </a:xfrm>
        </p:spPr>
        <p:txBody>
          <a:bodyPr/>
          <a:lstStyle>
            <a:lvl1pPr>
              <a:buFontTx/>
              <a:buNone/>
              <a:defRPr/>
            </a:lvl1pPr>
          </a:lstStyle>
          <a:p>
            <a:r>
              <a:rPr lang="en-US"/>
              <a:t>Photo and text</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1" name="Text Placeholder 10">
            <a:extLst>
              <a:ext uri="{FF2B5EF4-FFF2-40B4-BE49-F238E27FC236}">
                <a16:creationId xmlns:a16="http://schemas.microsoft.com/office/drawing/2014/main" id="{5AB29ACF-34CF-03D5-BB4B-3D6402EF5438}"/>
              </a:ext>
            </a:extLst>
          </p:cNvPr>
          <p:cNvSpPr>
            <a:spLocks noGrp="1"/>
          </p:cNvSpPr>
          <p:nvPr>
            <p:ph type="body" sz="quarter" idx="12"/>
          </p:nvPr>
        </p:nvSpPr>
        <p:spPr>
          <a:xfrm>
            <a:off x="6724682" y="1340085"/>
            <a:ext cx="4846320" cy="2080057"/>
          </a:xfrm>
        </p:spPr>
        <p:txBody>
          <a:bodyPr/>
          <a:lstStyle>
            <a:lvl1pPr marL="0" indent="0">
              <a:spcAft>
                <a:spcPts val="3000"/>
              </a:spcAft>
              <a:buFontTx/>
              <a:buNone/>
              <a:defRPr>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a:latin typeface="Verdana" panose="020B0604030504040204" pitchFamily="34" charset="0"/>
                <a:ea typeface="Verdana" panose="020B0604030504040204" pitchFamily="34" charset="0"/>
                <a:cs typeface="Verdana" panose="020B0604030504040204" pitchFamily="34" charset="0"/>
              </a:defRPr>
            </a:lvl2pPr>
            <a:lvl3pPr marL="0" indent="0">
              <a:spcAft>
                <a:spcPts val="1000"/>
              </a:spcAft>
              <a:buFontTx/>
              <a:buNone/>
              <a:defRPr sz="2400">
                <a:latin typeface="Verdana" panose="020B0604030504040204" pitchFamily="34" charset="0"/>
                <a:ea typeface="Verdana" panose="020B0604030504040204" pitchFamily="34" charset="0"/>
                <a:cs typeface="Verdana" panose="020B0604030504040204" pitchFamily="34" charset="0"/>
              </a:defRPr>
            </a:lvl3pPr>
            <a:lvl4pPr marL="0">
              <a:spcAft>
                <a:spcPts val="1000"/>
              </a:spcAft>
              <a:defRPr sz="12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a:spcAft>
                <a:spcPts val="1000"/>
              </a:spcAf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p:txBody>
      </p:sp>
      <p:sp>
        <p:nvSpPr>
          <p:cNvPr id="10" name="Picture Placeholder 15">
            <a:extLst>
              <a:ext uri="{FF2B5EF4-FFF2-40B4-BE49-F238E27FC236}">
                <a16:creationId xmlns:a16="http://schemas.microsoft.com/office/drawing/2014/main" id="{3196CD48-F1D2-029F-CEAA-6997B8B592FD}"/>
              </a:ext>
            </a:extLst>
          </p:cNvPr>
          <p:cNvSpPr>
            <a:spLocks noGrp="1"/>
          </p:cNvSpPr>
          <p:nvPr>
            <p:ph type="pic" sz="quarter" idx="13" hasCustomPrompt="1"/>
          </p:nvPr>
        </p:nvSpPr>
        <p:spPr>
          <a:xfrm>
            <a:off x="479425" y="486760"/>
            <a:ext cx="5394960" cy="5394960"/>
          </a:xfrm>
          <a:prstGeom prst="roundRect">
            <a:avLst>
              <a:gd name="adj" fmla="val 2431"/>
            </a:avLst>
          </a:prstGeom>
          <a:solidFill>
            <a:schemeClr val="bg1">
              <a:lumMod val="85000"/>
            </a:schemeClr>
          </a:solidFill>
        </p:spPr>
        <p:txBody>
          <a:bodyPr vert="horz" wrap="none" lIns="0" tIns="0" rIns="0" bIns="0" rtlCol="0" anchor="ctr">
            <a:noAutofit/>
          </a:bodyPr>
          <a:lstStyle>
            <a:lvl1pPr marL="0" indent="0">
              <a:buFontTx/>
              <a:buNone/>
              <a:defRPr lang="en-US" sz="2000" dirty="0">
                <a:solidFill>
                  <a:srgbClr val="00355E"/>
                </a:solidFill>
                <a:latin typeface="+mj-lt"/>
              </a:defRPr>
            </a:lvl1pPr>
          </a:lstStyle>
          <a:p>
            <a:pPr lvl="0" algn="ctr"/>
            <a:r>
              <a:rPr lang="en-US"/>
              <a:t>PICTURE PLACEHOLDER</a:t>
            </a:r>
          </a:p>
        </p:txBody>
      </p:sp>
      <p:sp>
        <p:nvSpPr>
          <p:cNvPr id="3" name="Footer Placeholder 2">
            <a:extLst>
              <a:ext uri="{FF2B5EF4-FFF2-40B4-BE49-F238E27FC236}">
                <a16:creationId xmlns:a16="http://schemas.microsoft.com/office/drawing/2014/main" id="{0602B777-DBBB-CC2F-DC4C-1D1057A9ABCF}"/>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25512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2 Photo + Tex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a:xfrm>
            <a:off x="479425" y="476250"/>
            <a:ext cx="6898781" cy="609398"/>
          </a:xfrm>
        </p:spPr>
        <p:txBody>
          <a:bodyPr/>
          <a:lstStyle>
            <a:lvl1pPr>
              <a:buFontTx/>
              <a:buNone/>
              <a:defRPr/>
            </a:lvl1pPr>
          </a:lstStyle>
          <a:p>
            <a:r>
              <a:rPr lang="en-US"/>
              <a:t>Photo and text</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1" name="Text Placeholder 10">
            <a:extLst>
              <a:ext uri="{FF2B5EF4-FFF2-40B4-BE49-F238E27FC236}">
                <a16:creationId xmlns:a16="http://schemas.microsoft.com/office/drawing/2014/main" id="{5AB29ACF-34CF-03D5-BB4B-3D6402EF5438}"/>
              </a:ext>
            </a:extLst>
          </p:cNvPr>
          <p:cNvSpPr>
            <a:spLocks noGrp="1"/>
          </p:cNvSpPr>
          <p:nvPr>
            <p:ph type="body" sz="quarter" idx="12"/>
          </p:nvPr>
        </p:nvSpPr>
        <p:spPr>
          <a:xfrm>
            <a:off x="479425" y="1340085"/>
            <a:ext cx="6898782" cy="430887"/>
          </a:xfrm>
        </p:spPr>
        <p:txBody>
          <a:bodyPr/>
          <a:lstStyle>
            <a:lvl1pPr marL="0" indent="0">
              <a:spcAft>
                <a:spcPts val="3000"/>
              </a:spcAft>
              <a:buFontTx/>
              <a:buNone/>
              <a:defRPr/>
            </a:lvl1pPr>
            <a:lvl4pPr marL="0">
              <a:spcAft>
                <a:spcPts val="500"/>
              </a:spcAft>
              <a:defRPr sz="1100">
                <a:solidFill>
                  <a:schemeClr val="accent1"/>
                </a:solidFill>
              </a:defRPr>
            </a:lvl4pPr>
          </a:lstStyle>
          <a:p>
            <a:pPr lvl="0"/>
            <a:r>
              <a:rPr lang="en-US"/>
              <a:t>Click to edit Master text styles</a:t>
            </a:r>
          </a:p>
        </p:txBody>
      </p:sp>
      <p:sp>
        <p:nvSpPr>
          <p:cNvPr id="6" name="Text Placeholder 10">
            <a:extLst>
              <a:ext uri="{FF2B5EF4-FFF2-40B4-BE49-F238E27FC236}">
                <a16:creationId xmlns:a16="http://schemas.microsoft.com/office/drawing/2014/main" id="{51E1AD89-45B4-3321-1DF0-838684D88691}"/>
              </a:ext>
            </a:extLst>
          </p:cNvPr>
          <p:cNvSpPr>
            <a:spLocks noGrp="1"/>
          </p:cNvSpPr>
          <p:nvPr>
            <p:ph type="body" sz="quarter" idx="14"/>
          </p:nvPr>
        </p:nvSpPr>
        <p:spPr>
          <a:xfrm>
            <a:off x="494452" y="2222354"/>
            <a:ext cx="6883093" cy="1649169"/>
          </a:xfrm>
        </p:spPr>
        <p:txBody>
          <a:bodyPr numCol="1" spcCol="720000"/>
          <a:lstStyle>
            <a:lvl1pPr marL="0" indent="0">
              <a:spcAft>
                <a:spcPts val="3000"/>
              </a:spcAft>
              <a:buFontTx/>
              <a:buNone/>
              <a:defRPr/>
            </a:lvl1pPr>
            <a:lvl2pPr marL="0" indent="0">
              <a:buFontTx/>
              <a:buNone/>
              <a:defRPr/>
            </a:lvl2pPr>
            <a:lvl3pPr marL="0" indent="0">
              <a:spcAft>
                <a:spcPts val="1000"/>
              </a:spcAft>
              <a:buFontTx/>
              <a:buNone/>
              <a:defRPr sz="2400"/>
            </a:lvl3pPr>
            <a:lvl4pPr marL="0">
              <a:spcAft>
                <a:spcPts val="1000"/>
              </a:spcAft>
              <a:defRPr sz="1200">
                <a:solidFill>
                  <a:schemeClr val="accent1"/>
                </a:solidFill>
                <a:latin typeface="Verdana" panose="020B0604030504040204" pitchFamily="34" charset="0"/>
                <a:ea typeface="Verdana" panose="020B0604030504040204" pitchFamily="34" charset="0"/>
              </a:defRPr>
            </a:lvl4pPr>
            <a:lvl5pPr>
              <a:spcAft>
                <a:spcPts val="1000"/>
              </a:spcAft>
              <a:defRPr/>
            </a:lvl5pPr>
          </a:lstStyle>
          <a:p>
            <a:pPr lvl="0"/>
            <a:r>
              <a:rPr lang="en-US"/>
              <a:t>Click to edit Master text styles</a:t>
            </a:r>
          </a:p>
          <a:p>
            <a:pPr lvl="1"/>
            <a:r>
              <a:rPr lang="en-US"/>
              <a:t>Second level</a:t>
            </a:r>
          </a:p>
          <a:p>
            <a:pPr lvl="2"/>
            <a:r>
              <a:rPr lang="en-US"/>
              <a:t>Third level</a:t>
            </a:r>
          </a:p>
        </p:txBody>
      </p:sp>
      <p:sp>
        <p:nvSpPr>
          <p:cNvPr id="12" name="Picture Placeholder 15">
            <a:extLst>
              <a:ext uri="{FF2B5EF4-FFF2-40B4-BE49-F238E27FC236}">
                <a16:creationId xmlns:a16="http://schemas.microsoft.com/office/drawing/2014/main" id="{3E198574-E8B6-73B2-3EDA-501B766FA93C}"/>
              </a:ext>
            </a:extLst>
          </p:cNvPr>
          <p:cNvSpPr>
            <a:spLocks noGrp="1"/>
          </p:cNvSpPr>
          <p:nvPr>
            <p:ph type="pic" sz="quarter" idx="13" hasCustomPrompt="1"/>
          </p:nvPr>
        </p:nvSpPr>
        <p:spPr>
          <a:xfrm>
            <a:off x="7940842" y="458578"/>
            <a:ext cx="3771732" cy="5394960"/>
          </a:xfrm>
          <a:prstGeom prst="roundRect">
            <a:avLst>
              <a:gd name="adj" fmla="val 3133"/>
            </a:avLst>
          </a:prstGeom>
          <a:solidFill>
            <a:schemeClr val="bg1">
              <a:lumMod val="85000"/>
            </a:schemeClr>
          </a:solidFill>
        </p:spPr>
        <p:txBody>
          <a:bodyPr vert="horz" wrap="none" lIns="0" tIns="0" rIns="0" bIns="0" rtlCol="0" anchor="ctr">
            <a:noAutofit/>
          </a:bodyPr>
          <a:lstStyle>
            <a:lvl1pPr marL="0" indent="0">
              <a:buFontTx/>
              <a:buNone/>
              <a:defRPr lang="en-US" sz="2000" dirty="0">
                <a:solidFill>
                  <a:srgbClr val="00355E"/>
                </a:solidFill>
                <a:latin typeface="+mj-lt"/>
              </a:defRPr>
            </a:lvl1pPr>
          </a:lstStyle>
          <a:p>
            <a:pPr lvl="0" algn="ctr"/>
            <a:r>
              <a:rPr lang="en-US"/>
              <a:t>PICTURE PLACEHOLDER</a:t>
            </a:r>
          </a:p>
        </p:txBody>
      </p:sp>
      <p:sp>
        <p:nvSpPr>
          <p:cNvPr id="3" name="Footer Placeholder 2">
            <a:extLst>
              <a:ext uri="{FF2B5EF4-FFF2-40B4-BE49-F238E27FC236}">
                <a16:creationId xmlns:a16="http://schemas.microsoft.com/office/drawing/2014/main" id="{C1222E89-D4CD-FAAF-73FE-075C0E8C9F47}"/>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249182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3 Photo + Text B">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a:xfrm>
            <a:off x="4847642" y="476250"/>
            <a:ext cx="6875474" cy="609398"/>
          </a:xfrm>
        </p:spPr>
        <p:txBody>
          <a:bodyPr/>
          <a:lstStyle>
            <a:lvl1pPr>
              <a:buFontTx/>
              <a:buNone/>
              <a:defRPr/>
            </a:lvl1pPr>
          </a:lstStyle>
          <a:p>
            <a:r>
              <a:rPr lang="en-US"/>
              <a:t>Photo and text</a:t>
            </a:r>
          </a:p>
        </p:txBody>
      </p:sp>
      <p:sp>
        <p:nvSpPr>
          <p:cNvPr id="11" name="Text Placeholder 10">
            <a:extLst>
              <a:ext uri="{FF2B5EF4-FFF2-40B4-BE49-F238E27FC236}">
                <a16:creationId xmlns:a16="http://schemas.microsoft.com/office/drawing/2014/main" id="{5AB29ACF-34CF-03D5-BB4B-3D6402EF5438}"/>
              </a:ext>
            </a:extLst>
          </p:cNvPr>
          <p:cNvSpPr>
            <a:spLocks noGrp="1"/>
          </p:cNvSpPr>
          <p:nvPr>
            <p:ph type="body" sz="quarter" idx="12"/>
          </p:nvPr>
        </p:nvSpPr>
        <p:spPr>
          <a:xfrm>
            <a:off x="4847642" y="1340085"/>
            <a:ext cx="6875475" cy="430887"/>
          </a:xfrm>
        </p:spPr>
        <p:txBody>
          <a:bodyPr/>
          <a:lstStyle>
            <a:lvl1pPr marL="0" indent="0">
              <a:spcAft>
                <a:spcPts val="3000"/>
              </a:spcAft>
              <a:buFontTx/>
              <a:buNone/>
              <a:defRPr/>
            </a:lvl1pPr>
            <a:lvl4pPr marL="0">
              <a:spcAft>
                <a:spcPts val="500"/>
              </a:spcAft>
              <a:defRPr sz="1100">
                <a:solidFill>
                  <a:schemeClr val="accent1"/>
                </a:solidFill>
              </a:defRPr>
            </a:lvl4pPr>
          </a:lstStyle>
          <a:p>
            <a:pPr lvl="0"/>
            <a:r>
              <a:rPr lang="en-US"/>
              <a:t>Click to edit Master text styles</a:t>
            </a:r>
          </a:p>
        </p:txBody>
      </p:sp>
      <p:sp>
        <p:nvSpPr>
          <p:cNvPr id="6" name="Text Placeholder 10">
            <a:extLst>
              <a:ext uri="{FF2B5EF4-FFF2-40B4-BE49-F238E27FC236}">
                <a16:creationId xmlns:a16="http://schemas.microsoft.com/office/drawing/2014/main" id="{51E1AD89-45B4-3321-1DF0-838684D88691}"/>
              </a:ext>
            </a:extLst>
          </p:cNvPr>
          <p:cNvSpPr>
            <a:spLocks noGrp="1"/>
          </p:cNvSpPr>
          <p:nvPr>
            <p:ph type="body" sz="quarter" idx="14"/>
          </p:nvPr>
        </p:nvSpPr>
        <p:spPr>
          <a:xfrm>
            <a:off x="4852736" y="2222354"/>
            <a:ext cx="6859839" cy="1649169"/>
          </a:xfrm>
        </p:spPr>
        <p:txBody>
          <a:bodyPr numCol="1" spcCol="720000"/>
          <a:lstStyle>
            <a:lvl1pPr marL="0" indent="0">
              <a:spcAft>
                <a:spcPts val="3000"/>
              </a:spcAft>
              <a:buFontTx/>
              <a:buNone/>
              <a:defRPr/>
            </a:lvl1pPr>
            <a:lvl2pPr marL="0" indent="0">
              <a:buFontTx/>
              <a:buNone/>
              <a:defRPr/>
            </a:lvl2pPr>
            <a:lvl3pPr marL="0" indent="0">
              <a:spcAft>
                <a:spcPts val="1000"/>
              </a:spcAft>
              <a:buFontTx/>
              <a:buNone/>
              <a:defRPr sz="2400"/>
            </a:lvl3pPr>
            <a:lvl4pPr marL="0">
              <a:spcAft>
                <a:spcPts val="1000"/>
              </a:spcAft>
              <a:defRPr sz="1200">
                <a:solidFill>
                  <a:schemeClr val="accent1"/>
                </a:solidFill>
                <a:latin typeface="Verdana" panose="020B0604030504040204" pitchFamily="34" charset="0"/>
                <a:ea typeface="Verdana" panose="020B0604030504040204" pitchFamily="34" charset="0"/>
              </a:defRPr>
            </a:lvl4pPr>
            <a:lvl5pPr>
              <a:spcAft>
                <a:spcPts val="1000"/>
              </a:spcAft>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3" name="Picture Placeholder 15">
            <a:extLst>
              <a:ext uri="{FF2B5EF4-FFF2-40B4-BE49-F238E27FC236}">
                <a16:creationId xmlns:a16="http://schemas.microsoft.com/office/drawing/2014/main" id="{5FD5FE61-D39D-856A-05CD-B28E16348ED6}"/>
              </a:ext>
            </a:extLst>
          </p:cNvPr>
          <p:cNvSpPr>
            <a:spLocks noGrp="1"/>
          </p:cNvSpPr>
          <p:nvPr>
            <p:ph type="pic" sz="quarter" idx="13" hasCustomPrompt="1"/>
          </p:nvPr>
        </p:nvSpPr>
        <p:spPr>
          <a:xfrm>
            <a:off x="494453" y="458578"/>
            <a:ext cx="3771733" cy="5394960"/>
          </a:xfrm>
          <a:prstGeom prst="roundRect">
            <a:avLst>
              <a:gd name="adj" fmla="val 2669"/>
            </a:avLst>
          </a:prstGeom>
          <a:solidFill>
            <a:schemeClr val="bg1">
              <a:lumMod val="85000"/>
            </a:schemeClr>
          </a:solidFill>
        </p:spPr>
        <p:txBody>
          <a:bodyPr vert="horz" wrap="none" lIns="0" tIns="0" rIns="0" bIns="0" rtlCol="0" anchor="ctr">
            <a:noAutofit/>
          </a:bodyPr>
          <a:lstStyle>
            <a:lvl1pPr marL="0" indent="0">
              <a:buFontTx/>
              <a:buNone/>
              <a:defRPr lang="en-US" sz="2000" dirty="0">
                <a:solidFill>
                  <a:srgbClr val="00355E"/>
                </a:solidFill>
                <a:latin typeface="+mj-lt"/>
              </a:defRPr>
            </a:lvl1pPr>
          </a:lstStyle>
          <a:p>
            <a:pPr lvl="0" algn="ctr"/>
            <a:r>
              <a:rPr lang="en-US"/>
              <a:t>PICTURE PLACEHOLDER</a:t>
            </a:r>
          </a:p>
        </p:txBody>
      </p:sp>
      <p:sp>
        <p:nvSpPr>
          <p:cNvPr id="3" name="Footer Placeholder 2">
            <a:extLst>
              <a:ext uri="{FF2B5EF4-FFF2-40B4-BE49-F238E27FC236}">
                <a16:creationId xmlns:a16="http://schemas.microsoft.com/office/drawing/2014/main" id="{083B7FAF-908E-0F00-48DB-D0BE3150CA2D}"/>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174330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C Plum Stri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5" name="Picture 4">
            <a:extLst>
              <a:ext uri="{FF2B5EF4-FFF2-40B4-BE49-F238E27FC236}">
                <a16:creationId xmlns:a16="http://schemas.microsoft.com/office/drawing/2014/main" id="{69E4E30E-36E7-332E-7B99-10C7EFCDC5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362786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s Slid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D1EEA9F-6A79-C4E6-CF94-FD6A7A4AB03A}"/>
              </a:ext>
            </a:extLst>
          </p:cNvPr>
          <p:cNvSpPr>
            <a:spLocks noGrp="1"/>
          </p:cNvSpPr>
          <p:nvPr>
            <p:ph type="body" sz="quarter" idx="12"/>
          </p:nvPr>
        </p:nvSpPr>
        <p:spPr>
          <a:xfrm>
            <a:off x="479426" y="1305569"/>
            <a:ext cx="5029200" cy="4572000"/>
          </a:xfrm>
        </p:spPr>
        <p:txBody>
          <a:bodyPr/>
          <a:lstStyle>
            <a:lvl1pPr marL="0" indent="0">
              <a:spcAft>
                <a:spcPts val="1000"/>
              </a:spcAft>
              <a:buFontTx/>
              <a:buNone/>
              <a:defRPr sz="2800"/>
            </a:lvl1pPr>
            <a:lvl2pPr marL="0" indent="0">
              <a:lnSpc>
                <a:spcPct val="120000"/>
              </a:lnSpc>
              <a:spcAft>
                <a:spcPts val="800"/>
              </a:spcAft>
              <a:buFontTx/>
              <a:buNone/>
              <a:defRPr sz="2600"/>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9FFE6366-2312-521A-88C2-E6AAAB57B017}"/>
              </a:ext>
            </a:extLst>
          </p:cNvPr>
          <p:cNvSpPr>
            <a:spLocks noGrp="1"/>
          </p:cNvSpPr>
          <p:nvPr>
            <p:ph type="title" hasCustomPrompt="1"/>
          </p:nvPr>
        </p:nvSpPr>
        <p:spPr>
          <a:xfrm>
            <a:off x="479425" y="476250"/>
            <a:ext cx="11233150" cy="609398"/>
          </a:xfrm>
        </p:spPr>
        <p:txBody>
          <a:bodyPr/>
          <a:lstStyle>
            <a:lvl1pPr>
              <a:buFontTx/>
              <a:buNone/>
              <a:defRPr/>
            </a:lvl1pPr>
          </a:lstStyle>
          <a:p>
            <a:r>
              <a:rPr lang="en-US"/>
              <a:t>This is a two-columns slide</a:t>
            </a:r>
          </a:p>
        </p:txBody>
      </p:sp>
      <p:sp>
        <p:nvSpPr>
          <p:cNvPr id="4" name="Slide Number Placeholder 3">
            <a:extLst>
              <a:ext uri="{FF2B5EF4-FFF2-40B4-BE49-F238E27FC236}">
                <a16:creationId xmlns:a16="http://schemas.microsoft.com/office/drawing/2014/main" id="{AF207C29-974C-6B2E-D70D-723BAD5DB4DA}"/>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8" name="Text Placeholder 16">
            <a:extLst>
              <a:ext uri="{FF2B5EF4-FFF2-40B4-BE49-F238E27FC236}">
                <a16:creationId xmlns:a16="http://schemas.microsoft.com/office/drawing/2014/main" id="{FDBC2664-4BF3-F671-7B2B-A294F0CBC0B1}"/>
              </a:ext>
            </a:extLst>
          </p:cNvPr>
          <p:cNvSpPr>
            <a:spLocks noGrp="1"/>
          </p:cNvSpPr>
          <p:nvPr>
            <p:ph type="body" sz="quarter" idx="13"/>
          </p:nvPr>
        </p:nvSpPr>
        <p:spPr>
          <a:xfrm>
            <a:off x="6553039" y="1305569"/>
            <a:ext cx="5029200" cy="4572000"/>
          </a:xfrm>
        </p:spPr>
        <p:txBody>
          <a:bodyPr/>
          <a:lstStyle>
            <a:lvl1pPr marL="0" indent="0">
              <a:spcAft>
                <a:spcPts val="1000"/>
              </a:spcAft>
              <a:buFontTx/>
              <a:buNone/>
              <a:defRPr sz="2800"/>
            </a:lvl1pPr>
            <a:lvl2pPr marL="0" indent="0">
              <a:lnSpc>
                <a:spcPct val="120000"/>
              </a:lnSpc>
              <a:spcAft>
                <a:spcPts val="800"/>
              </a:spcAft>
              <a:buFontTx/>
              <a:buNone/>
              <a:defRPr sz="2600"/>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FFD237B9-F021-FCC5-9C1D-3B3B23DD680E}"/>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146836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D1EEA9F-6A79-C4E6-CF94-FD6A7A4AB03A}"/>
              </a:ext>
            </a:extLst>
          </p:cNvPr>
          <p:cNvSpPr>
            <a:spLocks noGrp="1"/>
          </p:cNvSpPr>
          <p:nvPr>
            <p:ph type="body" sz="quarter" idx="12"/>
          </p:nvPr>
        </p:nvSpPr>
        <p:spPr>
          <a:xfrm>
            <a:off x="479425" y="1325447"/>
            <a:ext cx="3383280" cy="4572000"/>
          </a:xfrm>
        </p:spPr>
        <p:txBody>
          <a:bodyPr>
            <a:spAutoFit/>
          </a:bodyPr>
          <a:lstStyle>
            <a:lvl1pPr marL="0" indent="0">
              <a:spcAft>
                <a:spcPts val="1000"/>
              </a:spcAft>
              <a:buFontTx/>
              <a:buNone/>
              <a:defRPr sz="2800"/>
            </a:lvl1pPr>
            <a:lvl2pPr marL="0" indent="0">
              <a:lnSpc>
                <a:spcPct val="120000"/>
              </a:lnSpc>
              <a:spcAft>
                <a:spcPts val="800"/>
              </a:spcAft>
              <a:buFontTx/>
              <a:buNone/>
              <a:defRPr sz="2600"/>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9FFE6366-2312-521A-88C2-E6AAAB57B017}"/>
              </a:ext>
            </a:extLst>
          </p:cNvPr>
          <p:cNvSpPr>
            <a:spLocks noGrp="1"/>
          </p:cNvSpPr>
          <p:nvPr>
            <p:ph type="title" hasCustomPrompt="1"/>
          </p:nvPr>
        </p:nvSpPr>
        <p:spPr>
          <a:xfrm>
            <a:off x="479425" y="476250"/>
            <a:ext cx="11233150" cy="609398"/>
          </a:xfrm>
        </p:spPr>
        <p:txBody>
          <a:bodyPr/>
          <a:lstStyle>
            <a:lvl1pPr>
              <a:buFontTx/>
              <a:buNone/>
              <a:defRPr/>
            </a:lvl1pPr>
          </a:lstStyle>
          <a:p>
            <a:r>
              <a:rPr lang="en-US"/>
              <a:t>This is a three-columns slide</a:t>
            </a:r>
          </a:p>
        </p:txBody>
      </p:sp>
      <p:sp>
        <p:nvSpPr>
          <p:cNvPr id="4" name="Slide Number Placeholder 3">
            <a:extLst>
              <a:ext uri="{FF2B5EF4-FFF2-40B4-BE49-F238E27FC236}">
                <a16:creationId xmlns:a16="http://schemas.microsoft.com/office/drawing/2014/main" id="{AF207C29-974C-6B2E-D70D-723BAD5DB4DA}"/>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8" name="Text Placeholder 16">
            <a:extLst>
              <a:ext uri="{FF2B5EF4-FFF2-40B4-BE49-F238E27FC236}">
                <a16:creationId xmlns:a16="http://schemas.microsoft.com/office/drawing/2014/main" id="{FDBC2664-4BF3-F671-7B2B-A294F0CBC0B1}"/>
              </a:ext>
            </a:extLst>
          </p:cNvPr>
          <p:cNvSpPr>
            <a:spLocks noGrp="1"/>
          </p:cNvSpPr>
          <p:nvPr>
            <p:ph type="body" sz="quarter" idx="13"/>
          </p:nvPr>
        </p:nvSpPr>
        <p:spPr>
          <a:xfrm>
            <a:off x="8299299" y="1325447"/>
            <a:ext cx="3383280" cy="4572000"/>
          </a:xfrm>
        </p:spPr>
        <p:txBody>
          <a:bodyPr>
            <a:spAutoFit/>
          </a:bodyPr>
          <a:lstStyle>
            <a:lvl1pPr marL="0" indent="0">
              <a:spcAft>
                <a:spcPts val="1000"/>
              </a:spcAft>
              <a:buFontTx/>
              <a:buNone/>
              <a:defRPr sz="2800"/>
            </a:lvl1pPr>
            <a:lvl2pPr marL="0" indent="0">
              <a:lnSpc>
                <a:spcPct val="120000"/>
              </a:lnSpc>
              <a:spcAft>
                <a:spcPts val="800"/>
              </a:spcAft>
              <a:buFontTx/>
              <a:buNone/>
              <a:defRPr sz="2600"/>
            </a:lvl2pPr>
          </a:lstStyle>
          <a:p>
            <a:pPr lvl="0"/>
            <a:r>
              <a:rPr lang="en-US"/>
              <a:t>Click to edit Master text styles</a:t>
            </a:r>
          </a:p>
          <a:p>
            <a:pPr lvl="1"/>
            <a:r>
              <a:rPr lang="en-US"/>
              <a:t>Second level</a:t>
            </a:r>
          </a:p>
        </p:txBody>
      </p:sp>
      <p:sp>
        <p:nvSpPr>
          <p:cNvPr id="7" name="Text Placeholder 16">
            <a:extLst>
              <a:ext uri="{FF2B5EF4-FFF2-40B4-BE49-F238E27FC236}">
                <a16:creationId xmlns:a16="http://schemas.microsoft.com/office/drawing/2014/main" id="{AC9340AD-AE12-778B-541A-AA70F68385E0}"/>
              </a:ext>
            </a:extLst>
          </p:cNvPr>
          <p:cNvSpPr>
            <a:spLocks noGrp="1"/>
          </p:cNvSpPr>
          <p:nvPr>
            <p:ph type="body" sz="quarter" idx="16"/>
          </p:nvPr>
        </p:nvSpPr>
        <p:spPr>
          <a:xfrm>
            <a:off x="4389362" y="1325447"/>
            <a:ext cx="3383280" cy="4572000"/>
          </a:xfrm>
        </p:spPr>
        <p:txBody>
          <a:bodyPr>
            <a:spAutoFit/>
          </a:bodyPr>
          <a:lstStyle>
            <a:lvl1pPr marL="0" indent="0">
              <a:spcAft>
                <a:spcPts val="1000"/>
              </a:spcAft>
              <a:buFontTx/>
              <a:buNone/>
              <a:defRPr sz="2800"/>
            </a:lvl1pPr>
            <a:lvl2pPr marL="0" indent="0">
              <a:lnSpc>
                <a:spcPct val="120000"/>
              </a:lnSpc>
              <a:spcAft>
                <a:spcPts val="800"/>
              </a:spcAft>
              <a:buFontTx/>
              <a:buNone/>
              <a:defRPr sz="2600"/>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BD6B7D5F-428D-4F5A-D958-BB9B20DF0FDC}"/>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137556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6366-2312-521A-88C2-E6AAAB57B017}"/>
              </a:ext>
            </a:extLst>
          </p:cNvPr>
          <p:cNvSpPr>
            <a:spLocks noGrp="1"/>
          </p:cNvSpPr>
          <p:nvPr>
            <p:ph type="title" hasCustomPrompt="1"/>
          </p:nvPr>
        </p:nvSpPr>
        <p:spPr>
          <a:xfrm>
            <a:off x="479425" y="476250"/>
            <a:ext cx="11233150" cy="609398"/>
          </a:xfrm>
        </p:spPr>
        <p:txBody>
          <a:bodyPr/>
          <a:lstStyle>
            <a:lvl1pPr>
              <a:buFontTx/>
              <a:buNone/>
              <a:defRPr/>
            </a:lvl1pPr>
          </a:lstStyle>
          <a:p>
            <a:r>
              <a:rPr lang="en-US"/>
              <a:t>Timeline slide</a:t>
            </a:r>
          </a:p>
        </p:txBody>
      </p:sp>
      <p:sp>
        <p:nvSpPr>
          <p:cNvPr id="4" name="Slide Number Placeholder 3">
            <a:extLst>
              <a:ext uri="{FF2B5EF4-FFF2-40B4-BE49-F238E27FC236}">
                <a16:creationId xmlns:a16="http://schemas.microsoft.com/office/drawing/2014/main" id="{AF207C29-974C-6B2E-D70D-723BAD5DB4DA}"/>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33" name="Text Placeholder 32">
            <a:extLst>
              <a:ext uri="{FF2B5EF4-FFF2-40B4-BE49-F238E27FC236}">
                <a16:creationId xmlns:a16="http://schemas.microsoft.com/office/drawing/2014/main" id="{6C598427-8FC4-BD22-577D-1F4DDDDB8C68}"/>
              </a:ext>
            </a:extLst>
          </p:cNvPr>
          <p:cNvSpPr>
            <a:spLocks noGrp="1"/>
          </p:cNvSpPr>
          <p:nvPr>
            <p:ph type="body" sz="quarter" idx="12" hasCustomPrompt="1"/>
          </p:nvPr>
        </p:nvSpPr>
        <p:spPr>
          <a:xfrm>
            <a:off x="709659" y="3924162"/>
            <a:ext cx="1784847" cy="1054135"/>
          </a:xfrm>
        </p:spPr>
        <p:txBody>
          <a:bodyPr/>
          <a:lstStyle>
            <a:lvl1pPr marL="0" indent="0" algn="l">
              <a:lnSpc>
                <a:spcPct val="100000"/>
              </a:lnSpc>
              <a:buFontTx/>
              <a:buNone/>
              <a:defRPr sz="1800" cap="all" baseline="0">
                <a:latin typeface="Verdana" panose="020B0604030504040204" pitchFamily="34" charset="0"/>
                <a:ea typeface="Verdana" panose="020B0604030504040204" pitchFamily="34" charset="0"/>
              </a:defRPr>
            </a:lvl1pPr>
            <a:lvl2pPr marL="0" indent="0" algn="l">
              <a:lnSpc>
                <a:spcPct val="100000"/>
              </a:lnSpc>
              <a:spcAft>
                <a:spcPts val="1000"/>
              </a:spcAft>
              <a:buFontTx/>
              <a:buNone/>
              <a:defRPr sz="2000"/>
            </a:lvl2pPr>
            <a:lvl3pPr marL="0" indent="0" algn="l">
              <a:lnSpc>
                <a:spcPct val="100000"/>
              </a:lnSpc>
              <a:buFontTx/>
              <a:buNone/>
              <a:defRPr sz="1800"/>
            </a:lvl3pPr>
          </a:lstStyle>
          <a:p>
            <a:pPr lvl="0"/>
            <a:r>
              <a:rPr lang="en-US"/>
              <a:t>DATE</a:t>
            </a:r>
          </a:p>
          <a:p>
            <a:pPr lvl="1"/>
            <a:r>
              <a:rPr lang="en-US"/>
              <a:t>Second level</a:t>
            </a:r>
          </a:p>
          <a:p>
            <a:pPr lvl="2"/>
            <a:r>
              <a:rPr lang="en-US"/>
              <a:t>Third level</a:t>
            </a:r>
          </a:p>
        </p:txBody>
      </p:sp>
      <p:sp>
        <p:nvSpPr>
          <p:cNvPr id="36" name="Text Placeholder 32">
            <a:extLst>
              <a:ext uri="{FF2B5EF4-FFF2-40B4-BE49-F238E27FC236}">
                <a16:creationId xmlns:a16="http://schemas.microsoft.com/office/drawing/2014/main" id="{DA74CA5B-8DB8-834D-8629-BF0A9416B860}"/>
              </a:ext>
            </a:extLst>
          </p:cNvPr>
          <p:cNvSpPr>
            <a:spLocks noGrp="1"/>
          </p:cNvSpPr>
          <p:nvPr>
            <p:ph type="body" sz="quarter" idx="13" hasCustomPrompt="1"/>
          </p:nvPr>
        </p:nvSpPr>
        <p:spPr>
          <a:xfrm>
            <a:off x="2510596" y="1882821"/>
            <a:ext cx="1784847" cy="1054135"/>
          </a:xfrm>
        </p:spPr>
        <p:txBody>
          <a:bodyPr anchor="b"/>
          <a:lstStyle>
            <a:lvl1pPr marL="0" indent="0" algn="l">
              <a:lnSpc>
                <a:spcPct val="100000"/>
              </a:lnSpc>
              <a:buFontTx/>
              <a:buNone/>
              <a:defRPr sz="1800" cap="all" baseline="0">
                <a:latin typeface="Verdana" panose="020B0604030504040204" pitchFamily="34" charset="0"/>
                <a:ea typeface="Verdana" panose="020B0604030504040204" pitchFamily="34" charset="0"/>
              </a:defRPr>
            </a:lvl1pPr>
            <a:lvl2pPr marL="0" indent="0" algn="l">
              <a:lnSpc>
                <a:spcPct val="100000"/>
              </a:lnSpc>
              <a:spcAft>
                <a:spcPts val="1000"/>
              </a:spcAft>
              <a:buFontTx/>
              <a:buNone/>
              <a:defRPr sz="2000"/>
            </a:lvl2pPr>
            <a:lvl3pPr marL="0" indent="0" algn="l">
              <a:lnSpc>
                <a:spcPct val="100000"/>
              </a:lnSpc>
              <a:buFontTx/>
              <a:buNone/>
              <a:defRPr sz="1800"/>
            </a:lvl3pPr>
          </a:lstStyle>
          <a:p>
            <a:pPr lvl="0"/>
            <a:r>
              <a:rPr lang="en-US"/>
              <a:t>DATE</a:t>
            </a:r>
          </a:p>
          <a:p>
            <a:pPr lvl="1"/>
            <a:r>
              <a:rPr lang="en-US"/>
              <a:t>Second level</a:t>
            </a:r>
          </a:p>
          <a:p>
            <a:pPr lvl="2"/>
            <a:r>
              <a:rPr lang="en-US"/>
              <a:t>Third level</a:t>
            </a:r>
          </a:p>
        </p:txBody>
      </p:sp>
      <p:sp>
        <p:nvSpPr>
          <p:cNvPr id="39" name="Text Placeholder 32">
            <a:extLst>
              <a:ext uri="{FF2B5EF4-FFF2-40B4-BE49-F238E27FC236}">
                <a16:creationId xmlns:a16="http://schemas.microsoft.com/office/drawing/2014/main" id="{33AD20F9-D427-0BA9-E865-387F93AF8589}"/>
              </a:ext>
            </a:extLst>
          </p:cNvPr>
          <p:cNvSpPr>
            <a:spLocks noGrp="1"/>
          </p:cNvSpPr>
          <p:nvPr>
            <p:ph type="body" sz="quarter" idx="14" hasCustomPrompt="1"/>
          </p:nvPr>
        </p:nvSpPr>
        <p:spPr>
          <a:xfrm>
            <a:off x="4289514" y="3924162"/>
            <a:ext cx="1784847" cy="1054135"/>
          </a:xfrm>
        </p:spPr>
        <p:txBody>
          <a:bodyPr/>
          <a:lstStyle>
            <a:lvl1pPr marL="0" indent="0" algn="l">
              <a:lnSpc>
                <a:spcPct val="100000"/>
              </a:lnSpc>
              <a:buFontTx/>
              <a:buNone/>
              <a:defRPr sz="1800" cap="all" baseline="0">
                <a:latin typeface="Verdana" panose="020B0604030504040204" pitchFamily="34" charset="0"/>
                <a:ea typeface="Verdana" panose="020B0604030504040204" pitchFamily="34" charset="0"/>
              </a:defRPr>
            </a:lvl1pPr>
            <a:lvl2pPr marL="0" indent="0" algn="l">
              <a:lnSpc>
                <a:spcPct val="100000"/>
              </a:lnSpc>
              <a:spcAft>
                <a:spcPts val="1000"/>
              </a:spcAft>
              <a:buFontTx/>
              <a:buNone/>
              <a:defRPr sz="2000"/>
            </a:lvl2pPr>
            <a:lvl3pPr marL="0" indent="0" algn="l">
              <a:lnSpc>
                <a:spcPct val="100000"/>
              </a:lnSpc>
              <a:buFontTx/>
              <a:buNone/>
              <a:defRPr sz="1800"/>
            </a:lvl3pPr>
          </a:lstStyle>
          <a:p>
            <a:pPr lvl="0"/>
            <a:r>
              <a:rPr lang="en-US"/>
              <a:t>DATE</a:t>
            </a:r>
          </a:p>
          <a:p>
            <a:pPr lvl="1"/>
            <a:r>
              <a:rPr lang="en-US"/>
              <a:t>Second level</a:t>
            </a:r>
          </a:p>
          <a:p>
            <a:pPr lvl="2"/>
            <a:r>
              <a:rPr lang="en-US"/>
              <a:t>Third level</a:t>
            </a:r>
          </a:p>
        </p:txBody>
      </p:sp>
      <p:sp>
        <p:nvSpPr>
          <p:cNvPr id="40" name="Text Placeholder 32">
            <a:extLst>
              <a:ext uri="{FF2B5EF4-FFF2-40B4-BE49-F238E27FC236}">
                <a16:creationId xmlns:a16="http://schemas.microsoft.com/office/drawing/2014/main" id="{898142BA-8C16-887D-F3E0-FDA30EEB1761}"/>
              </a:ext>
            </a:extLst>
          </p:cNvPr>
          <p:cNvSpPr>
            <a:spLocks noGrp="1"/>
          </p:cNvSpPr>
          <p:nvPr>
            <p:ph type="body" sz="quarter" idx="15" hasCustomPrompt="1"/>
          </p:nvPr>
        </p:nvSpPr>
        <p:spPr>
          <a:xfrm>
            <a:off x="6090451" y="1882821"/>
            <a:ext cx="1784847" cy="1054135"/>
          </a:xfrm>
        </p:spPr>
        <p:txBody>
          <a:bodyPr anchor="b"/>
          <a:lstStyle>
            <a:lvl1pPr marL="0" indent="0" algn="l">
              <a:lnSpc>
                <a:spcPct val="100000"/>
              </a:lnSpc>
              <a:buFontTx/>
              <a:buNone/>
              <a:defRPr sz="1800" cap="all" baseline="0">
                <a:latin typeface="Verdana" panose="020B0604030504040204" pitchFamily="34" charset="0"/>
                <a:ea typeface="Verdana" panose="020B0604030504040204" pitchFamily="34" charset="0"/>
              </a:defRPr>
            </a:lvl1pPr>
            <a:lvl2pPr marL="0" indent="0" algn="l">
              <a:lnSpc>
                <a:spcPct val="100000"/>
              </a:lnSpc>
              <a:spcAft>
                <a:spcPts val="1000"/>
              </a:spcAft>
              <a:buFontTx/>
              <a:buNone/>
              <a:defRPr sz="2000">
                <a:latin typeface="Verdana" panose="020B0604030504040204" pitchFamily="34" charset="0"/>
                <a:ea typeface="Verdana" panose="020B0604030504040204" pitchFamily="34" charset="0"/>
              </a:defRPr>
            </a:lvl2pPr>
            <a:lvl3pPr marL="0" indent="0" algn="l">
              <a:lnSpc>
                <a:spcPct val="100000"/>
              </a:lnSpc>
              <a:buFontTx/>
              <a:buNone/>
              <a:defRPr sz="1800">
                <a:latin typeface="Verdana" panose="020B0604030504040204" pitchFamily="34" charset="0"/>
                <a:ea typeface="Verdana" panose="020B0604030504040204" pitchFamily="34" charset="0"/>
              </a:defRPr>
            </a:lvl3pPr>
          </a:lstStyle>
          <a:p>
            <a:pPr lvl="0"/>
            <a:r>
              <a:rPr lang="en-US"/>
              <a:t>DATE</a:t>
            </a:r>
          </a:p>
          <a:p>
            <a:pPr lvl="1"/>
            <a:r>
              <a:rPr lang="en-US"/>
              <a:t>Second level</a:t>
            </a:r>
          </a:p>
          <a:p>
            <a:pPr lvl="2"/>
            <a:r>
              <a:rPr lang="en-US"/>
              <a:t>Third level</a:t>
            </a:r>
          </a:p>
        </p:txBody>
      </p:sp>
      <p:sp>
        <p:nvSpPr>
          <p:cNvPr id="41" name="Text Placeholder 32">
            <a:extLst>
              <a:ext uri="{FF2B5EF4-FFF2-40B4-BE49-F238E27FC236}">
                <a16:creationId xmlns:a16="http://schemas.microsoft.com/office/drawing/2014/main" id="{AC26EC8F-6DA2-4EE4-150E-C7065F2E36D3}"/>
              </a:ext>
            </a:extLst>
          </p:cNvPr>
          <p:cNvSpPr>
            <a:spLocks noGrp="1"/>
          </p:cNvSpPr>
          <p:nvPr>
            <p:ph type="body" sz="quarter" idx="16" hasCustomPrompt="1"/>
          </p:nvPr>
        </p:nvSpPr>
        <p:spPr>
          <a:xfrm>
            <a:off x="7844215" y="3924162"/>
            <a:ext cx="1784847" cy="1054135"/>
          </a:xfrm>
        </p:spPr>
        <p:txBody>
          <a:bodyPr/>
          <a:lstStyle>
            <a:lvl1pPr marL="0" indent="0" algn="l">
              <a:lnSpc>
                <a:spcPct val="100000"/>
              </a:lnSpc>
              <a:buFontTx/>
              <a:buNone/>
              <a:defRPr sz="1800" cap="all" baseline="0">
                <a:latin typeface="Verdana" panose="020B0604030504040204" pitchFamily="34" charset="0"/>
                <a:ea typeface="Verdana" panose="020B0604030504040204" pitchFamily="34" charset="0"/>
              </a:defRPr>
            </a:lvl1pPr>
            <a:lvl2pPr marL="0" indent="0" algn="l">
              <a:lnSpc>
                <a:spcPct val="100000"/>
              </a:lnSpc>
              <a:spcAft>
                <a:spcPts val="1000"/>
              </a:spcAft>
              <a:buFontTx/>
              <a:buNone/>
              <a:defRPr sz="2000"/>
            </a:lvl2pPr>
            <a:lvl3pPr marL="0" indent="0" algn="l">
              <a:lnSpc>
                <a:spcPct val="100000"/>
              </a:lnSpc>
              <a:buFontTx/>
              <a:buNone/>
              <a:defRPr sz="1800"/>
            </a:lvl3pPr>
          </a:lstStyle>
          <a:p>
            <a:pPr lvl="0"/>
            <a:r>
              <a:rPr lang="en-US"/>
              <a:t>DATE</a:t>
            </a:r>
          </a:p>
          <a:p>
            <a:pPr lvl="1"/>
            <a:r>
              <a:rPr lang="en-US"/>
              <a:t>Second level</a:t>
            </a:r>
          </a:p>
          <a:p>
            <a:pPr lvl="2"/>
            <a:r>
              <a:rPr lang="en-US"/>
              <a:t>Third level</a:t>
            </a:r>
          </a:p>
        </p:txBody>
      </p:sp>
      <p:sp>
        <p:nvSpPr>
          <p:cNvPr id="42" name="Text Placeholder 32">
            <a:extLst>
              <a:ext uri="{FF2B5EF4-FFF2-40B4-BE49-F238E27FC236}">
                <a16:creationId xmlns:a16="http://schemas.microsoft.com/office/drawing/2014/main" id="{4EF22B13-73EA-9DF7-DECC-CD95C7B57429}"/>
              </a:ext>
            </a:extLst>
          </p:cNvPr>
          <p:cNvSpPr>
            <a:spLocks noGrp="1"/>
          </p:cNvSpPr>
          <p:nvPr>
            <p:ph type="body" sz="quarter" idx="17" hasCustomPrompt="1"/>
          </p:nvPr>
        </p:nvSpPr>
        <p:spPr>
          <a:xfrm>
            <a:off x="9645152" y="1882821"/>
            <a:ext cx="1784847" cy="1054135"/>
          </a:xfrm>
        </p:spPr>
        <p:txBody>
          <a:bodyPr anchor="b"/>
          <a:lstStyle>
            <a:lvl1pPr marL="0" indent="0" algn="l">
              <a:lnSpc>
                <a:spcPct val="100000"/>
              </a:lnSpc>
              <a:buFontTx/>
              <a:buNone/>
              <a:defRPr sz="1800" cap="all" baseline="0">
                <a:latin typeface="Verdana" panose="020B0604030504040204" pitchFamily="34" charset="0"/>
                <a:ea typeface="Verdana" panose="020B0604030504040204" pitchFamily="34" charset="0"/>
              </a:defRPr>
            </a:lvl1pPr>
            <a:lvl2pPr marL="0" indent="0" algn="l">
              <a:lnSpc>
                <a:spcPct val="100000"/>
              </a:lnSpc>
              <a:spcAft>
                <a:spcPts val="1000"/>
              </a:spcAft>
              <a:buFontTx/>
              <a:buNone/>
              <a:defRPr sz="2000"/>
            </a:lvl2pPr>
            <a:lvl3pPr marL="0" indent="0" algn="l">
              <a:lnSpc>
                <a:spcPct val="100000"/>
              </a:lnSpc>
              <a:buFontTx/>
              <a:buNone/>
              <a:defRPr sz="1800"/>
            </a:lvl3pPr>
          </a:lstStyle>
          <a:p>
            <a:pPr lvl="0"/>
            <a:r>
              <a:rPr lang="en-US"/>
              <a:t>DATE</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5C2E223-584C-7C1D-C32A-3A2EC7C317E1}"/>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8781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 Slid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6366-2312-521A-88C2-E6AAAB57B017}"/>
              </a:ext>
            </a:extLst>
          </p:cNvPr>
          <p:cNvSpPr>
            <a:spLocks noGrp="1"/>
          </p:cNvSpPr>
          <p:nvPr>
            <p:ph type="title" hasCustomPrompt="1"/>
          </p:nvPr>
        </p:nvSpPr>
        <p:spPr>
          <a:xfrm>
            <a:off x="479425" y="476250"/>
            <a:ext cx="11233150" cy="747897"/>
          </a:xfrm>
        </p:spPr>
        <p:txBody>
          <a:bodyPr/>
          <a:lstStyle>
            <a:lvl1pPr>
              <a:buFontTx/>
              <a:buNone/>
              <a:defRPr/>
            </a:lvl1pPr>
          </a:lstStyle>
          <a:p>
            <a:r>
              <a:rPr lang="en-US" sz="5400">
                <a:solidFill>
                  <a:srgbClr val="00355E"/>
                </a:solidFill>
                <a:latin typeface="DM Sans 14pt Medium" pitchFamily="2" charset="0"/>
              </a:rPr>
              <a:t>Map slide A</a:t>
            </a:r>
            <a:endParaRPr lang="en-US"/>
          </a:p>
        </p:txBody>
      </p:sp>
      <p:sp>
        <p:nvSpPr>
          <p:cNvPr id="4" name="Slide Number Placeholder 3">
            <a:extLst>
              <a:ext uri="{FF2B5EF4-FFF2-40B4-BE49-F238E27FC236}">
                <a16:creationId xmlns:a16="http://schemas.microsoft.com/office/drawing/2014/main" id="{AF207C29-974C-6B2E-D70D-723BAD5DB4DA}"/>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5" name="Text Placeholder 10">
            <a:extLst>
              <a:ext uri="{FF2B5EF4-FFF2-40B4-BE49-F238E27FC236}">
                <a16:creationId xmlns:a16="http://schemas.microsoft.com/office/drawing/2014/main" id="{CEA5F9E0-F930-EE5C-767A-C5628D466FEA}"/>
              </a:ext>
            </a:extLst>
          </p:cNvPr>
          <p:cNvSpPr>
            <a:spLocks noGrp="1"/>
          </p:cNvSpPr>
          <p:nvPr>
            <p:ph type="body" sz="quarter" idx="12"/>
          </p:nvPr>
        </p:nvSpPr>
        <p:spPr>
          <a:xfrm>
            <a:off x="479426" y="1340085"/>
            <a:ext cx="3318850" cy="738664"/>
          </a:xfrm>
        </p:spPr>
        <p:txBody>
          <a:bodyPr/>
          <a:lstStyle>
            <a:lvl1pPr marL="0" indent="0">
              <a:spcAft>
                <a:spcPts val="3000"/>
              </a:spcAft>
              <a:buFontTx/>
              <a:buNone/>
              <a:defRPr sz="2400"/>
            </a:lvl1pPr>
            <a:lvl4pPr marL="0">
              <a:spcAft>
                <a:spcPts val="500"/>
              </a:spcAft>
              <a:defRPr sz="1100">
                <a:solidFill>
                  <a:schemeClr val="accent1"/>
                </a:solidFill>
              </a:defRPr>
            </a:lvl4pPr>
          </a:lstStyle>
          <a:p>
            <a:pPr lvl="0"/>
            <a:r>
              <a:rPr lang="en-US"/>
              <a:t>Click to edit Master text styles</a:t>
            </a:r>
          </a:p>
        </p:txBody>
      </p:sp>
      <p:sp>
        <p:nvSpPr>
          <p:cNvPr id="9" name="Text Placeholder 10">
            <a:extLst>
              <a:ext uri="{FF2B5EF4-FFF2-40B4-BE49-F238E27FC236}">
                <a16:creationId xmlns:a16="http://schemas.microsoft.com/office/drawing/2014/main" id="{F51C1350-950B-F74C-C1C7-9A928ED21C7A}"/>
              </a:ext>
            </a:extLst>
          </p:cNvPr>
          <p:cNvSpPr>
            <a:spLocks noGrp="1"/>
          </p:cNvSpPr>
          <p:nvPr>
            <p:ph type="body" sz="quarter" idx="14"/>
          </p:nvPr>
        </p:nvSpPr>
        <p:spPr>
          <a:xfrm>
            <a:off x="494453" y="2222354"/>
            <a:ext cx="3384000" cy="1772280"/>
          </a:xfrm>
        </p:spPr>
        <p:txBody>
          <a:bodyPr numCol="1" spcCol="720000"/>
          <a:lstStyle>
            <a:lvl1pPr marL="0" indent="0">
              <a:spcAft>
                <a:spcPts val="3000"/>
              </a:spcAft>
              <a:buFontTx/>
              <a:buNone/>
              <a:defRPr sz="2400"/>
            </a:lvl1pPr>
            <a:lvl2pPr marL="0" indent="0">
              <a:buFontTx/>
              <a:buNone/>
              <a:defRPr sz="2000"/>
            </a:lvl2pPr>
            <a:lvl3pPr marL="0" indent="0">
              <a:spcAft>
                <a:spcPts val="1000"/>
              </a:spcAft>
              <a:buFontTx/>
              <a:buNone/>
              <a:defRPr sz="1800"/>
            </a:lvl3pPr>
            <a:lvl4pPr marL="0">
              <a:spcAft>
                <a:spcPts val="1000"/>
              </a:spcAft>
              <a:defRPr sz="1200">
                <a:solidFill>
                  <a:schemeClr val="accent1"/>
                </a:solidFill>
                <a:latin typeface="Verdana" panose="020B0604030504040204" pitchFamily="34" charset="0"/>
                <a:ea typeface="Verdana" panose="020B0604030504040204" pitchFamily="34" charset="0"/>
              </a:defRPr>
            </a:lvl4pPr>
            <a:lvl5pPr>
              <a:spcAft>
                <a:spcPts val="1000"/>
              </a:spcAft>
              <a:defRPr/>
            </a:lvl5pPr>
          </a:lstStyle>
          <a:p>
            <a:pPr lvl="0"/>
            <a:r>
              <a:rPr lang="en-US"/>
              <a:t>Click to edit Master text styles</a:t>
            </a:r>
          </a:p>
          <a:p>
            <a:pPr lvl="1"/>
            <a:r>
              <a:rPr lang="en-US"/>
              <a:t>Second level</a:t>
            </a:r>
          </a:p>
          <a:p>
            <a:pPr lvl="2"/>
            <a:r>
              <a:rPr lang="en-US"/>
              <a:t>Third level</a:t>
            </a:r>
          </a:p>
        </p:txBody>
      </p:sp>
      <p:sp>
        <p:nvSpPr>
          <p:cNvPr id="6" name="Text Placeholder 15">
            <a:extLst>
              <a:ext uri="{FF2B5EF4-FFF2-40B4-BE49-F238E27FC236}">
                <a16:creationId xmlns:a16="http://schemas.microsoft.com/office/drawing/2014/main" id="{2D61A2C9-0441-F20B-C7A4-50C0293180DF}"/>
              </a:ext>
            </a:extLst>
          </p:cNvPr>
          <p:cNvSpPr>
            <a:spLocks noGrp="1"/>
          </p:cNvSpPr>
          <p:nvPr>
            <p:ph type="body" sz="quarter" idx="16" hasCustomPrompt="1"/>
          </p:nvPr>
        </p:nvSpPr>
        <p:spPr>
          <a:xfrm>
            <a:off x="1569636" y="5021560"/>
            <a:ext cx="1761394" cy="492443"/>
          </a:xfrm>
        </p:spPr>
        <p:txBody>
          <a:bodyPr anchor="ctr"/>
          <a:lstStyle>
            <a:lvl1pPr marL="0" indent="0">
              <a:spcAft>
                <a:spcPts val="0"/>
              </a:spcAft>
              <a:buFontTx/>
              <a:buNone/>
              <a:defRPr sz="1600" b="1" i="0">
                <a:latin typeface="+mj-lt"/>
              </a:defRPr>
            </a:lvl1pPr>
          </a:lstStyle>
          <a:p>
            <a:pPr lvl="0"/>
            <a:r>
              <a:rPr lang="en-US"/>
              <a:t>Lorem Ipsum dolor sit </a:t>
            </a:r>
            <a:r>
              <a:rPr lang="en-US" err="1"/>
              <a:t>amet</a:t>
            </a:r>
            <a:endParaRPr lang="en-US"/>
          </a:p>
        </p:txBody>
      </p:sp>
      <p:sp>
        <p:nvSpPr>
          <p:cNvPr id="7" name="Text Placeholder 15">
            <a:extLst>
              <a:ext uri="{FF2B5EF4-FFF2-40B4-BE49-F238E27FC236}">
                <a16:creationId xmlns:a16="http://schemas.microsoft.com/office/drawing/2014/main" id="{E63E2822-F48B-54DA-AA68-8B53EC7DE73E}"/>
              </a:ext>
            </a:extLst>
          </p:cNvPr>
          <p:cNvSpPr>
            <a:spLocks noGrp="1"/>
          </p:cNvSpPr>
          <p:nvPr>
            <p:ph type="body" sz="quarter" idx="17" hasCustomPrompt="1"/>
          </p:nvPr>
        </p:nvSpPr>
        <p:spPr>
          <a:xfrm>
            <a:off x="-61006" y="4940013"/>
            <a:ext cx="1392825" cy="738664"/>
          </a:xfrm>
        </p:spPr>
        <p:txBody>
          <a:bodyPr anchor="ctr"/>
          <a:lstStyle>
            <a:lvl1pPr marL="0" indent="0" algn="r">
              <a:spcAft>
                <a:spcPts val="0"/>
              </a:spcAft>
              <a:buFontTx/>
              <a:buNone/>
              <a:defRPr sz="4800" b="1" i="0">
                <a:solidFill>
                  <a:schemeClr val="accent1"/>
                </a:solidFill>
                <a:latin typeface="+mj-lt"/>
              </a:defRPr>
            </a:lvl1pPr>
          </a:lstStyle>
          <a:p>
            <a:pPr lvl="0"/>
            <a:r>
              <a:rPr lang="en-US"/>
              <a:t>XX</a:t>
            </a:r>
          </a:p>
        </p:txBody>
      </p:sp>
      <p:sp>
        <p:nvSpPr>
          <p:cNvPr id="3" name="Footer Placeholder 2">
            <a:extLst>
              <a:ext uri="{FF2B5EF4-FFF2-40B4-BE49-F238E27FC236}">
                <a16:creationId xmlns:a16="http://schemas.microsoft.com/office/drawing/2014/main" id="{DC1A6D85-DF5D-5821-FDDF-8777DAD7B54C}"/>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398815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Boxes slide">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ACE8EB9A-4522-609C-C349-ED72A38AA5A9}"/>
              </a:ext>
            </a:extLst>
          </p:cNvPr>
          <p:cNvSpPr>
            <a:spLocks noGrp="1"/>
          </p:cNvSpPr>
          <p:nvPr>
            <p:ph type="body" sz="quarter" idx="13"/>
          </p:nvPr>
        </p:nvSpPr>
        <p:spPr>
          <a:xfrm>
            <a:off x="6282881" y="1491916"/>
            <a:ext cx="5429694" cy="4427622"/>
          </a:xfrm>
          <a:prstGeom prst="roundRect">
            <a:avLst>
              <a:gd name="adj" fmla="val 3645"/>
            </a:avLst>
          </a:prstGeom>
          <a:solidFill>
            <a:schemeClr val="bg2"/>
          </a:solidFill>
        </p:spPr>
        <p:txBody>
          <a:bodyPr lIns="360000" tIns="360000" rIns="360000" bIns="360000" anchor="ctr">
            <a:noAutofit/>
          </a:bodyPr>
          <a:lstStyle>
            <a:lvl1pPr marL="0" indent="0">
              <a:buFontTx/>
              <a:buNone/>
              <a:defRPr sz="2000">
                <a:latin typeface="Verdana" panose="020B0604030504040204" pitchFamily="34" charset="0"/>
                <a:ea typeface="Verdana" panose="020B0604030504040204" pitchFamily="34" charset="0"/>
              </a:defRPr>
            </a:lvl1pPr>
            <a:lvl2pPr marL="0" indent="0">
              <a:lnSpc>
                <a:spcPct val="120000"/>
              </a:lnSpc>
              <a:buFontTx/>
              <a:buNone/>
              <a:defRPr sz="1800">
                <a:latin typeface="Verdana" panose="020B0604030504040204" pitchFamily="34" charset="0"/>
                <a:ea typeface="Verdana" panose="020B0604030504040204" pitchFamily="34" charset="0"/>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9FFE6366-2312-521A-88C2-E6AAAB57B017}"/>
              </a:ext>
            </a:extLst>
          </p:cNvPr>
          <p:cNvSpPr>
            <a:spLocks noGrp="1"/>
          </p:cNvSpPr>
          <p:nvPr>
            <p:ph type="title" hasCustomPrompt="1"/>
          </p:nvPr>
        </p:nvSpPr>
        <p:spPr>
          <a:xfrm>
            <a:off x="479425" y="476250"/>
            <a:ext cx="11233150" cy="747897"/>
          </a:xfrm>
        </p:spPr>
        <p:txBody>
          <a:bodyPr/>
          <a:lstStyle>
            <a:lvl1pPr marL="0">
              <a:buFontTx/>
              <a:buNone/>
              <a:defRPr/>
            </a:lvl1pPr>
          </a:lstStyle>
          <a:p>
            <a:r>
              <a:rPr lang="en-US" sz="5400">
                <a:solidFill>
                  <a:srgbClr val="00355E"/>
                </a:solidFill>
                <a:latin typeface="DM Sans 14pt Medium" pitchFamily="2" charset="0"/>
              </a:rPr>
              <a:t>This is a two boxes slide</a:t>
            </a:r>
            <a:endParaRPr lang="en-US"/>
          </a:p>
        </p:txBody>
      </p:sp>
      <p:sp>
        <p:nvSpPr>
          <p:cNvPr id="4" name="Slide Number Placeholder 3">
            <a:extLst>
              <a:ext uri="{FF2B5EF4-FFF2-40B4-BE49-F238E27FC236}">
                <a16:creationId xmlns:a16="http://schemas.microsoft.com/office/drawing/2014/main" id="{AF207C29-974C-6B2E-D70D-723BAD5DB4DA}"/>
              </a:ext>
            </a:extLst>
          </p:cNvPr>
          <p:cNvSpPr>
            <a:spLocks noGrp="1"/>
          </p:cNvSpPr>
          <p:nvPr>
            <p:ph type="sldNum" sz="quarter" idx="11"/>
          </p:nvPr>
        </p:nvSpPr>
        <p:spPr/>
        <p:txBody>
          <a:bodyPr/>
          <a:lstStyle>
            <a:lvl1pPr marL="0">
              <a:buFontTx/>
              <a:buNone/>
              <a:defRPr/>
            </a:lvl1pPr>
          </a:lstStyle>
          <a:p>
            <a:fld id="{0C691DA3-4ABE-49F3-91E6-D9975CC9DD5F}" type="slidenum">
              <a:rPr lang="en-US" smtClean="0"/>
              <a:pPr/>
              <a:t>‹#›</a:t>
            </a:fld>
            <a:endParaRPr lang="en-US"/>
          </a:p>
        </p:txBody>
      </p:sp>
      <p:sp>
        <p:nvSpPr>
          <p:cNvPr id="7" name="Text Placeholder 15">
            <a:extLst>
              <a:ext uri="{FF2B5EF4-FFF2-40B4-BE49-F238E27FC236}">
                <a16:creationId xmlns:a16="http://schemas.microsoft.com/office/drawing/2014/main" id="{8C446260-7B49-E4D0-CAE2-2A1EE54E89B4}"/>
              </a:ext>
            </a:extLst>
          </p:cNvPr>
          <p:cNvSpPr>
            <a:spLocks noGrp="1"/>
          </p:cNvSpPr>
          <p:nvPr>
            <p:ph type="body" sz="quarter" idx="14"/>
          </p:nvPr>
        </p:nvSpPr>
        <p:spPr>
          <a:xfrm>
            <a:off x="479425" y="1491916"/>
            <a:ext cx="5429694" cy="4427622"/>
          </a:xfrm>
          <a:prstGeom prst="roundRect">
            <a:avLst>
              <a:gd name="adj" fmla="val 3645"/>
            </a:avLst>
          </a:prstGeom>
          <a:solidFill>
            <a:schemeClr val="bg2"/>
          </a:solidFill>
        </p:spPr>
        <p:txBody>
          <a:bodyPr lIns="360000" tIns="360000" rIns="360000" bIns="360000" anchor="ctr">
            <a:noAutofit/>
          </a:bodyPr>
          <a:lstStyle>
            <a:lvl1pPr marL="0" indent="0">
              <a:buFontTx/>
              <a:buNone/>
              <a:defRPr sz="2000">
                <a:latin typeface="Verdana" panose="020B0604030504040204" pitchFamily="34" charset="0"/>
                <a:ea typeface="Verdana" panose="020B0604030504040204" pitchFamily="34" charset="0"/>
              </a:defRPr>
            </a:lvl1pPr>
            <a:lvl2pPr marL="0" indent="0">
              <a:lnSpc>
                <a:spcPct val="120000"/>
              </a:lnSpc>
              <a:buFontTx/>
              <a:buNone/>
              <a:defRPr sz="1800">
                <a:latin typeface="Verdana" panose="020B0604030504040204" pitchFamily="34" charset="0"/>
                <a:ea typeface="Verdana" panose="020B0604030504040204" pitchFamily="34" charset="0"/>
              </a:defRPr>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90DAF139-0237-8C7A-97D8-7AD93361FE98}"/>
              </a:ext>
            </a:extLst>
          </p:cNvPr>
          <p:cNvSpPr>
            <a:spLocks noGrp="1"/>
          </p:cNvSpPr>
          <p:nvPr>
            <p:ph type="ftr" sz="quarter" idx="10"/>
          </p:nvPr>
        </p:nvSpPr>
        <p:spPr>
          <a:xfrm>
            <a:off x="9280525" y="6430821"/>
            <a:ext cx="1786197" cy="215444"/>
          </a:xfrm>
          <a:prstGeom prst="rect">
            <a:avLst/>
          </a:prstGeom>
        </p:spPr>
        <p:txBody>
          <a:bodyPr/>
          <a:lstStyle>
            <a:lvl1pPr marL="0">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332786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p:txBody>
          <a:bodyPr/>
          <a:lstStyle/>
          <a:p>
            <a:r>
              <a:rPr lang="en-US"/>
              <a:t>Video slide</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p>
            <a:fld id="{0C691DA3-4ABE-49F3-91E6-D9975CC9DD5F}" type="slidenum">
              <a:rPr lang="en-US" smtClean="0"/>
              <a:pPr/>
              <a:t>‹#›</a:t>
            </a:fld>
            <a:endParaRPr lang="en-US"/>
          </a:p>
        </p:txBody>
      </p:sp>
      <p:sp>
        <p:nvSpPr>
          <p:cNvPr id="7" name="Media Placeholder 6">
            <a:extLst>
              <a:ext uri="{FF2B5EF4-FFF2-40B4-BE49-F238E27FC236}">
                <a16:creationId xmlns:a16="http://schemas.microsoft.com/office/drawing/2014/main" id="{10EA97D3-2EC6-BCF3-248D-4E993EF9487E}"/>
              </a:ext>
            </a:extLst>
          </p:cNvPr>
          <p:cNvSpPr>
            <a:spLocks noGrp="1"/>
          </p:cNvSpPr>
          <p:nvPr>
            <p:ph type="media" sz="quarter" idx="34" hasCustomPrompt="1"/>
          </p:nvPr>
        </p:nvSpPr>
        <p:spPr>
          <a:xfrm flipH="1">
            <a:off x="2616959" y="1497191"/>
            <a:ext cx="6958082" cy="4569779"/>
          </a:xfrm>
          <a:prstGeom prst="roundRect">
            <a:avLst>
              <a:gd name="adj" fmla="val 5449"/>
            </a:avLst>
          </a:prstGeom>
          <a:solidFill>
            <a:schemeClr val="bg1"/>
          </a:solidFill>
        </p:spPr>
        <p:txBody>
          <a:bodyPr vert="horz" wrap="none" lIns="0" tIns="0" rIns="0" bIns="0" rtlCol="0" anchor="ctr">
            <a:noAutofit/>
          </a:bodyPr>
          <a:lstStyle>
            <a:lvl1pPr marL="0" indent="0" algn="ctr">
              <a:buNone/>
              <a:defRPr lang="en-US" sz="1800">
                <a:solidFill>
                  <a:srgbClr val="00355E"/>
                </a:solidFill>
                <a:latin typeface="Verdana" panose="020B0604030504040204" pitchFamily="34" charset="0"/>
                <a:ea typeface="Verdana" panose="020B0604030504040204" pitchFamily="34" charset="0"/>
              </a:defRPr>
            </a:lvl1pPr>
          </a:lstStyle>
          <a:p>
            <a:pPr lvl="0" algn="ctr"/>
            <a:r>
              <a:rPr lang="en-US"/>
              <a:t>PLACEHOLDER VIDEO</a:t>
            </a:r>
          </a:p>
        </p:txBody>
      </p:sp>
      <p:sp>
        <p:nvSpPr>
          <p:cNvPr id="6" name="Footer Placeholder 2">
            <a:extLst>
              <a:ext uri="{FF2B5EF4-FFF2-40B4-BE49-F238E27FC236}">
                <a16:creationId xmlns:a16="http://schemas.microsoft.com/office/drawing/2014/main" id="{252EDA5F-4C3F-75AE-3596-EAEE3659CFF5}"/>
              </a:ext>
            </a:extLst>
          </p:cNvPr>
          <p:cNvSpPr>
            <a:spLocks noGrp="1"/>
          </p:cNvSpPr>
          <p:nvPr>
            <p:ph type="ftr" sz="quarter" idx="10"/>
          </p:nvPr>
        </p:nvSpPr>
        <p:spPr>
          <a:xfrm>
            <a:off x="9280525" y="6492377"/>
            <a:ext cx="1786197" cy="153888"/>
          </a:xfrm>
          <a:prstGeom prst="rect">
            <a:avLst/>
          </a:prstGeom>
        </p:spPr>
        <p:txBody>
          <a:bodyPr/>
          <a:lstStyle>
            <a:lvl1pPr>
              <a:defRPr>
                <a:solidFill>
                  <a:schemeClr val="accent1"/>
                </a:solidFill>
              </a:defRPr>
            </a:lvl1pPr>
          </a:lstStyle>
          <a:p>
            <a:r>
              <a:rPr lang="en-US"/>
              <a:t>CIBMTR.org</a:t>
            </a:r>
          </a:p>
        </p:txBody>
      </p:sp>
    </p:spTree>
    <p:extLst>
      <p:ext uri="{BB962C8B-B14F-4D97-AF65-F5344CB8AC3E}">
        <p14:creationId xmlns:p14="http://schemas.microsoft.com/office/powerpoint/2010/main" val="115703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 B">
    <p:spTree>
      <p:nvGrpSpPr>
        <p:cNvPr id="1" name=""/>
        <p:cNvGrpSpPr/>
        <p:nvPr/>
      </p:nvGrpSpPr>
      <p:grpSpPr>
        <a:xfrm>
          <a:off x="0" y="0"/>
          <a:ext cx="0" cy="0"/>
          <a:chOff x="0" y="0"/>
          <a:chExt cx="0" cy="0"/>
        </a:xfrm>
      </p:grpSpPr>
      <p:pic>
        <p:nvPicPr>
          <p:cNvPr id="8" name="Picture 7" descr="A blue and green rectangles&#10;&#10;Description automatically generated">
            <a:extLst>
              <a:ext uri="{FF2B5EF4-FFF2-40B4-BE49-F238E27FC236}">
                <a16:creationId xmlns:a16="http://schemas.microsoft.com/office/drawing/2014/main" id="{35FC7E50-9272-E11B-93E6-FCA4089825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3" name="Text Placeholder 51">
            <a:extLst>
              <a:ext uri="{FF2B5EF4-FFF2-40B4-BE49-F238E27FC236}">
                <a16:creationId xmlns:a16="http://schemas.microsoft.com/office/drawing/2014/main" id="{625F6AA1-A75D-47D9-50CF-D1DA78BEEF5B}"/>
              </a:ext>
            </a:extLst>
          </p:cNvPr>
          <p:cNvSpPr>
            <a:spLocks noGrp="1"/>
          </p:cNvSpPr>
          <p:nvPr>
            <p:ph type="body" sz="quarter" idx="10"/>
          </p:nvPr>
        </p:nvSpPr>
        <p:spPr>
          <a:xfrm>
            <a:off x="479425" y="2887257"/>
            <a:ext cx="5616575" cy="584775"/>
          </a:xfrm>
        </p:spPr>
        <p:txBody>
          <a:bodyPr/>
          <a:lstStyle>
            <a:lvl1pPr marL="0" indent="0">
              <a:lnSpc>
                <a:spcPct val="100000"/>
              </a:lnSpc>
              <a:spcAft>
                <a:spcPts val="0"/>
              </a:spcAft>
              <a:buFontTx/>
              <a:buNone/>
              <a:defRPr sz="2000">
                <a:solidFill>
                  <a:schemeClr val="accent2"/>
                </a:solidFill>
              </a:defRPr>
            </a:lvl1pPr>
            <a:lvl2pPr marL="0" indent="0">
              <a:lnSpc>
                <a:spcPct val="100000"/>
              </a:lnSpc>
              <a:spcAft>
                <a:spcPts val="0"/>
              </a:spcAft>
              <a:buFontTx/>
              <a:buNone/>
              <a:defRPr sz="1800">
                <a:solidFill>
                  <a:schemeClr val="accent1"/>
                </a:solidFill>
                <a:latin typeface="Verdana" panose="020B0604030504040204" pitchFamily="34" charset="0"/>
                <a:ea typeface="Verdana" panose="020B0604030504040204" pitchFamily="34" charset="0"/>
              </a:defRPr>
            </a:lvl2pPr>
          </a:lstStyle>
          <a:p>
            <a:pPr lvl="0"/>
            <a:r>
              <a:rPr lang="en-US"/>
              <a:t>Click to edit Master text styles</a:t>
            </a:r>
          </a:p>
          <a:p>
            <a:pPr lvl="1"/>
            <a:r>
              <a:rPr lang="en-US"/>
              <a:t>Second level</a:t>
            </a:r>
          </a:p>
        </p:txBody>
      </p:sp>
      <p:sp>
        <p:nvSpPr>
          <p:cNvPr id="5" name="Text Placeholder 3">
            <a:extLst>
              <a:ext uri="{FF2B5EF4-FFF2-40B4-BE49-F238E27FC236}">
                <a16:creationId xmlns:a16="http://schemas.microsoft.com/office/drawing/2014/main" id="{0BB5253D-3C32-5FFE-6B43-40FB57DB68BA}"/>
              </a:ext>
            </a:extLst>
          </p:cNvPr>
          <p:cNvSpPr>
            <a:spLocks noGrp="1"/>
          </p:cNvSpPr>
          <p:nvPr>
            <p:ph type="body" sz="quarter" idx="11" hasCustomPrompt="1"/>
          </p:nvPr>
        </p:nvSpPr>
        <p:spPr>
          <a:xfrm>
            <a:off x="479424" y="1810477"/>
            <a:ext cx="7323455" cy="1011687"/>
          </a:xfrm>
        </p:spPr>
        <p:txBody>
          <a:bodyPr/>
          <a:lstStyle>
            <a:lvl1pPr marL="0" indent="0">
              <a:lnSpc>
                <a:spcPct val="90000"/>
              </a:lnSpc>
              <a:buNone/>
              <a:defRPr sz="7200">
                <a:solidFill>
                  <a:schemeClr val="accent1"/>
                </a:solidFill>
                <a:latin typeface="Verdana" panose="020B0604030504040204" pitchFamily="34" charset="0"/>
                <a:ea typeface="Verdana" panose="020B0604030504040204" pitchFamily="34" charset="0"/>
              </a:defRPr>
            </a:lvl1pPr>
          </a:lstStyle>
          <a:p>
            <a:pPr lvl="0"/>
            <a:r>
              <a:rPr lang="en-US"/>
              <a:t>Thank you</a:t>
            </a:r>
          </a:p>
        </p:txBody>
      </p:sp>
    </p:spTree>
    <p:extLst>
      <p:ext uri="{BB962C8B-B14F-4D97-AF65-F5344CB8AC3E}">
        <p14:creationId xmlns:p14="http://schemas.microsoft.com/office/powerpoint/2010/main" val="92580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C Grey Stri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5" name="Picture 4">
            <a:extLst>
              <a:ext uri="{FF2B5EF4-FFF2-40B4-BE49-F238E27FC236}">
                <a16:creationId xmlns:a16="http://schemas.microsoft.com/office/drawing/2014/main" id="{8F16F0A8-CB7C-85C0-5F52-6A12288CBD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116770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D Yellow Wave Stri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5" name="Picture 4">
            <a:extLst>
              <a:ext uri="{FF2B5EF4-FFF2-40B4-BE49-F238E27FC236}">
                <a16:creationId xmlns:a16="http://schemas.microsoft.com/office/drawing/2014/main" id="{BB8FCDFF-AF08-D983-F4B0-93012D31EB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412914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D Plum Wave Stri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3" name="Picture 2">
            <a:extLst>
              <a:ext uri="{FF2B5EF4-FFF2-40B4-BE49-F238E27FC236}">
                <a16:creationId xmlns:a16="http://schemas.microsoft.com/office/drawing/2014/main" id="{A36C1B7B-8D86-5014-1569-A37D4AC4AB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30960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D Grey Wave Stri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3" name="Picture 2">
            <a:extLst>
              <a:ext uri="{FF2B5EF4-FFF2-40B4-BE49-F238E27FC236}">
                <a16:creationId xmlns:a16="http://schemas.microsoft.com/office/drawing/2014/main" id="{6FE9703B-45A1-F4F5-E07F-ED6E8C6167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51709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E">
    <p:spTree>
      <p:nvGrpSpPr>
        <p:cNvPr id="1" name=""/>
        <p:cNvGrpSpPr/>
        <p:nvPr/>
      </p:nvGrpSpPr>
      <p:grpSpPr>
        <a:xfrm>
          <a:off x="0" y="0"/>
          <a:ext cx="0" cy="0"/>
          <a:chOff x="0" y="0"/>
          <a:chExt cx="0" cy="0"/>
        </a:xfrm>
      </p:grpSpPr>
      <p:pic>
        <p:nvPicPr>
          <p:cNvPr id="5" name="Picture 4" descr="A blue and green wave design&#10;&#10;Description automatically generated">
            <a:extLst>
              <a:ext uri="{FF2B5EF4-FFF2-40B4-BE49-F238E27FC236}">
                <a16:creationId xmlns:a16="http://schemas.microsoft.com/office/drawing/2014/main" id="{11F86F01-0016-6190-1FA1-8358CB0DE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2458671"/>
            <a:ext cx="8542608"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1025554"/>
            <a:ext cx="11138711"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up to two lines in length</a:t>
            </a:r>
          </a:p>
        </p:txBody>
      </p:sp>
    </p:spTree>
    <p:extLst>
      <p:ext uri="{BB962C8B-B14F-4D97-AF65-F5344CB8AC3E}">
        <p14:creationId xmlns:p14="http://schemas.microsoft.com/office/powerpoint/2010/main" val="3665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9280525" y="6430821"/>
            <a:ext cx="1786197" cy="215444"/>
          </a:xfrm>
          <a:prstGeom prst="rect">
            <a:avLst/>
          </a:prstGeom>
        </p:spPr>
        <p:txBody>
          <a:bodyPr vert="horz" wrap="square" lIns="0" tIns="0" rIns="0" bIns="0" rtlCol="0" anchor="b">
            <a:spAutoFit/>
          </a:bodyPr>
          <a:lstStyle>
            <a:lvl1pPr algn="r">
              <a:defRPr sz="1400" b="0" i="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a:t>CIBMTR.org</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11630902" y="6488530"/>
            <a:ext cx="232436" cy="161583"/>
          </a:xfrm>
          <a:prstGeom prst="rect">
            <a:avLst/>
          </a:prstGeom>
        </p:spPr>
        <p:txBody>
          <a:bodyPr vert="horz" wrap="none" lIns="0" tIns="0" rIns="0" bIns="0" rtlCol="0" anchor="ctr">
            <a:spAutoFit/>
          </a:bodyPr>
          <a:lstStyle>
            <a:lvl1pPr algn="r">
              <a:defRPr sz="1050" b="0" i="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0C691DA3-4ABE-49F3-91E6-D9975CC9DD5F}" type="slidenum">
              <a:rPr lang="en-US" smtClean="0"/>
              <a:pPr/>
              <a:t>‹#›</a:t>
            </a:fld>
            <a:endParaRPr lang="en-US"/>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479425" y="476250"/>
            <a:ext cx="11233150" cy="609398"/>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479425" y="1676725"/>
            <a:ext cx="11233150" cy="209474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8AF623-7DBD-3F3B-E410-4CDD4BB92FD7}"/>
              </a:ext>
            </a:extLst>
          </p:cNvPr>
          <p:cNvPicPr>
            <a:picLocks noChangeAspect="1"/>
          </p:cNvPicPr>
          <p:nvPr userDrawn="1"/>
        </p:nvPicPr>
        <p:blipFill>
          <a:blip r:embed="rId48">
            <a:extLst>
              <a:ext uri="{28A0092B-C50C-407E-A947-70E740481C1C}">
                <a14:useLocalDpi xmlns:a14="http://schemas.microsoft.com/office/drawing/2010/main" val="0"/>
              </a:ext>
            </a:extLst>
          </a:blip>
          <a:srcRect/>
          <a:stretch/>
        </p:blipFill>
        <p:spPr>
          <a:xfrm>
            <a:off x="224264" y="6146821"/>
            <a:ext cx="2050253" cy="683418"/>
          </a:xfrm>
          <a:prstGeom prst="rect">
            <a:avLst/>
          </a:prstGeom>
        </p:spPr>
      </p:pic>
    </p:spTree>
    <p:extLst>
      <p:ext uri="{BB962C8B-B14F-4D97-AF65-F5344CB8AC3E}">
        <p14:creationId xmlns:p14="http://schemas.microsoft.com/office/powerpoint/2010/main" val="3012223755"/>
      </p:ext>
    </p:extLst>
  </p:cSld>
  <p:clrMap bg1="lt1" tx1="dk1" bg2="lt2" tx2="dk2" accent1="accent1" accent2="accent2" accent3="accent3" accent4="accent4" accent5="accent5" accent6="accent6" hlink="hlink" folHlink="folHlink"/>
  <p:sldLayoutIdLst>
    <p:sldLayoutId id="2147483683" r:id="rId1"/>
    <p:sldLayoutId id="2147483734" r:id="rId2"/>
    <p:sldLayoutId id="2147483743" r:id="rId3"/>
    <p:sldLayoutId id="2147483747" r:id="rId4"/>
    <p:sldLayoutId id="2147483748" r:id="rId5"/>
    <p:sldLayoutId id="2147483744" r:id="rId6"/>
    <p:sldLayoutId id="2147483745" r:id="rId7"/>
    <p:sldLayoutId id="2147483746" r:id="rId8"/>
    <p:sldLayoutId id="2147483749" r:id="rId9"/>
    <p:sldLayoutId id="2147483726" r:id="rId10"/>
    <p:sldLayoutId id="2147483727" r:id="rId11"/>
    <p:sldLayoutId id="2147483728" r:id="rId12"/>
    <p:sldLayoutId id="2147483742" r:id="rId13"/>
    <p:sldLayoutId id="2147483752" r:id="rId14"/>
    <p:sldLayoutId id="2147483753" r:id="rId15"/>
    <p:sldLayoutId id="2147483754" r:id="rId16"/>
    <p:sldLayoutId id="2147483755" r:id="rId17"/>
    <p:sldLayoutId id="2147483756" r:id="rId18"/>
    <p:sldLayoutId id="2147483760" r:id="rId19"/>
    <p:sldLayoutId id="2147483761" r:id="rId20"/>
    <p:sldLayoutId id="2147483757" r:id="rId21"/>
    <p:sldLayoutId id="2147483758" r:id="rId22"/>
    <p:sldLayoutId id="2147483759" r:id="rId23"/>
    <p:sldLayoutId id="2147483741" r:id="rId24"/>
    <p:sldLayoutId id="2147483686" r:id="rId25"/>
    <p:sldLayoutId id="2147483735" r:id="rId26"/>
    <p:sldLayoutId id="2147483736" r:id="rId27"/>
    <p:sldLayoutId id="2147483737" r:id="rId28"/>
    <p:sldLayoutId id="2147483738" r:id="rId29"/>
    <p:sldLayoutId id="2147483739" r:id="rId30"/>
    <p:sldLayoutId id="2147483740" r:id="rId31"/>
    <p:sldLayoutId id="2147483713" r:id="rId32"/>
    <p:sldLayoutId id="2147483689" r:id="rId33"/>
    <p:sldLayoutId id="2147483690" r:id="rId34"/>
    <p:sldLayoutId id="2147483691" r:id="rId35"/>
    <p:sldLayoutId id="2147483693" r:id="rId36"/>
    <p:sldLayoutId id="2147483694" r:id="rId37"/>
    <p:sldLayoutId id="2147483696" r:id="rId38"/>
    <p:sldLayoutId id="2147483698" r:id="rId39"/>
    <p:sldLayoutId id="2147483703" r:id="rId40"/>
    <p:sldLayoutId id="2147483704" r:id="rId41"/>
    <p:sldLayoutId id="2147483705" r:id="rId42"/>
    <p:sldLayoutId id="2147483706" r:id="rId43"/>
    <p:sldLayoutId id="2147483711" r:id="rId44"/>
    <p:sldLayoutId id="2147483729" r:id="rId45"/>
    <p:sldLayoutId id="2147483716"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0" i="1"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p:titleStyle>
    <p:bodyStyle>
      <a:lvl1pPr marL="457200" indent="-457200" algn="l" defTabSz="914400" rtl="0" eaLnBrk="1" latinLnBrk="0" hangingPunct="1">
        <a:lnSpc>
          <a:spcPct val="100000"/>
        </a:lnSpc>
        <a:spcBef>
          <a:spcPts val="0"/>
        </a:spcBef>
        <a:spcAft>
          <a:spcPts val="500"/>
        </a:spcAft>
        <a:buFont typeface="Arial" panose="020B0604020202020204" pitchFamily="34" charset="0"/>
        <a:buChar char="•"/>
        <a:defRPr lang="en-US" sz="280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914400" rtl="0" eaLnBrk="1" latinLnBrk="0" hangingPunct="1">
        <a:lnSpc>
          <a:spcPct val="100000"/>
        </a:lnSpc>
        <a:spcBef>
          <a:spcPts val="0"/>
        </a:spcBef>
        <a:spcAft>
          <a:spcPts val="500"/>
        </a:spcAft>
        <a:buFont typeface="Arial" panose="020B0604020202020204" pitchFamily="34" charset="0"/>
        <a:buChar char="•"/>
        <a:defRPr lang="en-US" sz="260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1262063" indent="-342900" algn="l" defTabSz="457200" rtl="0" eaLnBrk="1" latinLnBrk="0" hangingPunct="1">
        <a:lnSpc>
          <a:spcPct val="100000"/>
        </a:lnSpc>
        <a:spcBef>
          <a:spcPts val="0"/>
        </a:spcBef>
        <a:spcAft>
          <a:spcPts val="500"/>
        </a:spcAft>
        <a:buFont typeface="Arial" panose="020B0604020202020204" pitchFamily="34" charset="0"/>
        <a:buChar char="•"/>
        <a:defRPr lang="en-US" sz="240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1657350" indent="-285750" algn="l" defTabSz="914400" rtl="0" eaLnBrk="1" latinLnBrk="0" hangingPunct="1">
        <a:lnSpc>
          <a:spcPct val="100000"/>
        </a:lnSpc>
        <a:spcBef>
          <a:spcPts val="0"/>
        </a:spcBef>
        <a:spcAft>
          <a:spcPts val="500"/>
        </a:spcAft>
        <a:buFont typeface="Arial" panose="020B0604020202020204" pitchFamily="34" charset="0"/>
        <a:buChar char="•"/>
        <a:defRPr sz="2000" kern="1200">
          <a:solidFill>
            <a:schemeClr val="accent1"/>
          </a:solidFill>
          <a:latin typeface="+mn-lt"/>
          <a:ea typeface="+mn-ea"/>
          <a:cs typeface="+mn-cs"/>
        </a:defRPr>
      </a:lvl4pPr>
      <a:lvl5pPr marL="1828800" indent="-171450" algn="l" defTabSz="457200" rtl="0" eaLnBrk="1" latinLnBrk="0" hangingPunct="1">
        <a:lnSpc>
          <a:spcPct val="120000"/>
        </a:lnSpc>
        <a:spcBef>
          <a:spcPts val="0"/>
        </a:spcBef>
        <a:spcAft>
          <a:spcPts val="500"/>
        </a:spcAft>
        <a:buFont typeface="Arial" panose="020B0604020202020204" pitchFamily="34" charset="0"/>
        <a:buChar char="•"/>
        <a:defRPr sz="2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marL="2057400" indent="-228600"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accen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2" orient="horz" pos="2160">
          <p15:clr>
            <a:srgbClr val="A4A3A4"/>
          </p15:clr>
        </p15:guide>
        <p15:guide id="3" pos="302" userDrawn="1">
          <p15:clr>
            <a:srgbClr val="A4A3A4"/>
          </p15:clr>
        </p15:guide>
        <p15:guide id="4" pos="7378" userDrawn="1">
          <p15:clr>
            <a:srgbClr val="A4A3A4"/>
          </p15:clr>
        </p15:guide>
        <p15:guide id="5" orient="horz" pos="300" userDrawn="1">
          <p15:clr>
            <a:srgbClr val="A4A3A4"/>
          </p15:clr>
        </p15:guide>
        <p15:guide id="6" orient="horz" pos="4020"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2479A6-4233-EC76-1217-A5C79E2C1B2E}"/>
              </a:ext>
            </a:extLst>
          </p:cNvPr>
          <p:cNvSpPr>
            <a:spLocks noGrp="1"/>
          </p:cNvSpPr>
          <p:nvPr>
            <p:ph type="title"/>
          </p:nvPr>
        </p:nvSpPr>
        <p:spPr>
          <a:xfrm>
            <a:off x="479425" y="476250"/>
            <a:ext cx="11233150" cy="553998"/>
          </a:xfrm>
        </p:spPr>
        <p:txBody>
          <a:bodyPr/>
          <a:lstStyle/>
          <a:p>
            <a:r>
              <a:rPr lang="en-US" sz="4000" dirty="0"/>
              <a:t>Authorship for Working Committee Studies</a:t>
            </a:r>
          </a:p>
        </p:txBody>
      </p:sp>
      <p:sp>
        <p:nvSpPr>
          <p:cNvPr id="10" name="Footer Placeholder 9">
            <a:extLst>
              <a:ext uri="{FF2B5EF4-FFF2-40B4-BE49-F238E27FC236}">
                <a16:creationId xmlns:a16="http://schemas.microsoft.com/office/drawing/2014/main" id="{FCBC8968-DD5D-9ED2-D9FE-2B9A986FEC37}"/>
              </a:ext>
            </a:extLst>
          </p:cNvPr>
          <p:cNvSpPr>
            <a:spLocks noGrp="1"/>
          </p:cNvSpPr>
          <p:nvPr>
            <p:ph type="ftr" sz="quarter" idx="10"/>
          </p:nvPr>
        </p:nvSpPr>
        <p:spPr/>
        <p:txBody>
          <a:bodyPr/>
          <a:lstStyle/>
          <a:p>
            <a:r>
              <a:rPr lang="en-US"/>
              <a:t>CIBMTR.org</a:t>
            </a:r>
          </a:p>
        </p:txBody>
      </p:sp>
      <p:sp>
        <p:nvSpPr>
          <p:cNvPr id="3" name="Slide Number Placeholder 2">
            <a:extLst>
              <a:ext uri="{FF2B5EF4-FFF2-40B4-BE49-F238E27FC236}">
                <a16:creationId xmlns:a16="http://schemas.microsoft.com/office/drawing/2014/main" id="{845C7256-D038-7FB2-2978-ED648395CD77}"/>
              </a:ext>
            </a:extLst>
          </p:cNvPr>
          <p:cNvSpPr>
            <a:spLocks noGrp="1"/>
          </p:cNvSpPr>
          <p:nvPr>
            <p:ph type="sldNum" sz="quarter" idx="11"/>
          </p:nvPr>
        </p:nvSpPr>
        <p:spPr/>
        <p:txBody>
          <a:bodyPr/>
          <a:lstStyle/>
          <a:p>
            <a:fld id="{0C691DA3-4ABE-49F3-91E6-D9975CC9DD5F}" type="slidenum">
              <a:rPr lang="en-US" smtClean="0"/>
              <a:pPr/>
              <a:t>1</a:t>
            </a:fld>
            <a:endParaRPr lang="en-US"/>
          </a:p>
        </p:txBody>
      </p:sp>
      <p:sp>
        <p:nvSpPr>
          <p:cNvPr id="6" name="Text Placeholder 5">
            <a:extLst>
              <a:ext uri="{FF2B5EF4-FFF2-40B4-BE49-F238E27FC236}">
                <a16:creationId xmlns:a16="http://schemas.microsoft.com/office/drawing/2014/main" id="{57D40F0C-EE02-5B9D-E1DA-A240581333CB}"/>
              </a:ext>
            </a:extLst>
          </p:cNvPr>
          <p:cNvSpPr>
            <a:spLocks noGrp="1"/>
          </p:cNvSpPr>
          <p:nvPr>
            <p:ph type="body" sz="quarter" idx="4294967295"/>
          </p:nvPr>
        </p:nvSpPr>
        <p:spPr>
          <a:xfrm>
            <a:off x="747252" y="1307690"/>
            <a:ext cx="10422194" cy="4198585"/>
          </a:xfrm>
        </p:spPr>
        <p:txBody>
          <a:bodyPr/>
          <a:lstStyle/>
          <a:p>
            <a:pPr marL="0" indent="0">
              <a:buNone/>
            </a:pPr>
            <a:r>
              <a:rPr lang="en-US" b="1" dirty="0"/>
              <a:t>Main criteria</a:t>
            </a:r>
            <a:r>
              <a:rPr lang="en-US" dirty="0"/>
              <a:t>: Commitment, engagement and substantive contributions at </a:t>
            </a:r>
            <a:r>
              <a:rPr lang="en-US" u="sng" dirty="0"/>
              <a:t>every stage</a:t>
            </a:r>
            <a:r>
              <a:rPr lang="en-US" dirty="0"/>
              <a:t> of the study cycle in a timely manner.</a:t>
            </a:r>
          </a:p>
          <a:p>
            <a:pPr lvl="2"/>
            <a:r>
              <a:rPr lang="en-US" sz="2800" dirty="0"/>
              <a:t>Protocol</a:t>
            </a:r>
          </a:p>
          <a:p>
            <a:pPr lvl="2"/>
            <a:r>
              <a:rPr lang="en-US" sz="2800" dirty="0"/>
              <a:t>Data Analysis and Interpretation of Results</a:t>
            </a:r>
          </a:p>
          <a:p>
            <a:pPr lvl="2"/>
            <a:r>
              <a:rPr lang="en-US" sz="2800" dirty="0"/>
              <a:t>Preparation of the Manuscript</a:t>
            </a:r>
          </a:p>
          <a:p>
            <a:pPr marL="0" indent="0">
              <a:buNone/>
            </a:pPr>
            <a:endParaRPr lang="en-US" dirty="0"/>
          </a:p>
          <a:p>
            <a:pPr marL="0" indent="0">
              <a:buNone/>
            </a:pPr>
            <a:r>
              <a:rPr lang="en-US" dirty="0"/>
              <a:t>Consistent with the International Committee of Medical Journal Editors (ICMJE)</a:t>
            </a:r>
          </a:p>
        </p:txBody>
      </p:sp>
    </p:spTree>
    <p:extLst>
      <p:ext uri="{BB962C8B-B14F-4D97-AF65-F5344CB8AC3E}">
        <p14:creationId xmlns:p14="http://schemas.microsoft.com/office/powerpoint/2010/main" val="116797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2479A6-4233-EC76-1217-A5C79E2C1B2E}"/>
              </a:ext>
            </a:extLst>
          </p:cNvPr>
          <p:cNvSpPr>
            <a:spLocks noGrp="1"/>
          </p:cNvSpPr>
          <p:nvPr>
            <p:ph type="title"/>
          </p:nvPr>
        </p:nvSpPr>
        <p:spPr>
          <a:xfrm>
            <a:off x="479425" y="476250"/>
            <a:ext cx="11233150" cy="553998"/>
          </a:xfrm>
        </p:spPr>
        <p:txBody>
          <a:bodyPr/>
          <a:lstStyle/>
          <a:p>
            <a:r>
              <a:rPr lang="en-US" sz="4000" dirty="0"/>
              <a:t>Authorship for Working Committee Studies</a:t>
            </a:r>
          </a:p>
        </p:txBody>
      </p:sp>
      <p:sp>
        <p:nvSpPr>
          <p:cNvPr id="10" name="Footer Placeholder 9">
            <a:extLst>
              <a:ext uri="{FF2B5EF4-FFF2-40B4-BE49-F238E27FC236}">
                <a16:creationId xmlns:a16="http://schemas.microsoft.com/office/drawing/2014/main" id="{FCBC8968-DD5D-9ED2-D9FE-2B9A986FEC37}"/>
              </a:ext>
            </a:extLst>
          </p:cNvPr>
          <p:cNvSpPr>
            <a:spLocks noGrp="1"/>
          </p:cNvSpPr>
          <p:nvPr>
            <p:ph type="ftr" sz="quarter" idx="10"/>
          </p:nvPr>
        </p:nvSpPr>
        <p:spPr/>
        <p:txBody>
          <a:bodyPr/>
          <a:lstStyle/>
          <a:p>
            <a:r>
              <a:rPr lang="en-US"/>
              <a:t>CIBMTR.org</a:t>
            </a:r>
          </a:p>
        </p:txBody>
      </p:sp>
      <p:sp>
        <p:nvSpPr>
          <p:cNvPr id="3" name="Slide Number Placeholder 2">
            <a:extLst>
              <a:ext uri="{FF2B5EF4-FFF2-40B4-BE49-F238E27FC236}">
                <a16:creationId xmlns:a16="http://schemas.microsoft.com/office/drawing/2014/main" id="{845C7256-D038-7FB2-2978-ED648395CD77}"/>
              </a:ext>
            </a:extLst>
          </p:cNvPr>
          <p:cNvSpPr>
            <a:spLocks noGrp="1"/>
          </p:cNvSpPr>
          <p:nvPr>
            <p:ph type="sldNum" sz="quarter" idx="11"/>
          </p:nvPr>
        </p:nvSpPr>
        <p:spPr/>
        <p:txBody>
          <a:bodyPr/>
          <a:lstStyle/>
          <a:p>
            <a:fld id="{0C691DA3-4ABE-49F3-91E6-D9975CC9DD5F}" type="slidenum">
              <a:rPr lang="en-US" smtClean="0"/>
              <a:pPr/>
              <a:t>2</a:t>
            </a:fld>
            <a:endParaRPr lang="en-US"/>
          </a:p>
        </p:txBody>
      </p:sp>
      <p:sp>
        <p:nvSpPr>
          <p:cNvPr id="6" name="Text Placeholder 5">
            <a:extLst>
              <a:ext uri="{FF2B5EF4-FFF2-40B4-BE49-F238E27FC236}">
                <a16:creationId xmlns:a16="http://schemas.microsoft.com/office/drawing/2014/main" id="{57D40F0C-EE02-5B9D-E1DA-A240581333CB}"/>
              </a:ext>
            </a:extLst>
          </p:cNvPr>
          <p:cNvSpPr>
            <a:spLocks noGrp="1"/>
          </p:cNvSpPr>
          <p:nvPr>
            <p:ph type="body" sz="quarter" idx="4294967295"/>
          </p:nvPr>
        </p:nvSpPr>
        <p:spPr>
          <a:xfrm>
            <a:off x="479425" y="1248697"/>
            <a:ext cx="11151478" cy="4262705"/>
          </a:xfrm>
        </p:spPr>
        <p:txBody>
          <a:bodyPr/>
          <a:lstStyle/>
          <a:p>
            <a:pPr marL="0" indent="0">
              <a:buNone/>
            </a:pPr>
            <a:r>
              <a:rPr lang="en-US" b="1" dirty="0"/>
              <a:t>Comments</a:t>
            </a:r>
          </a:p>
          <a:p>
            <a:pPr lvl="1"/>
            <a:r>
              <a:rPr lang="en-US" sz="2400" dirty="0"/>
              <a:t>Thoughtful consideration and </a:t>
            </a:r>
            <a:r>
              <a:rPr lang="en-US" sz="2400" u="sng" dirty="0"/>
              <a:t>meaningful</a:t>
            </a:r>
            <a:r>
              <a:rPr lang="en-US" sz="2400" dirty="0"/>
              <a:t> contribution at every stage of the study.  These can include but not limited to changes in the study design, variables to be considered, analysis, interpretation of results and writing of the manuscript.  </a:t>
            </a:r>
          </a:p>
          <a:p>
            <a:pPr marL="0" indent="0">
              <a:buNone/>
            </a:pPr>
            <a:endParaRPr lang="en-US" b="1" dirty="0"/>
          </a:p>
          <a:p>
            <a:pPr marL="0" indent="0">
              <a:buNone/>
            </a:pPr>
            <a:r>
              <a:rPr lang="en-US" b="1" dirty="0"/>
              <a:t>Author List Development </a:t>
            </a:r>
          </a:p>
          <a:p>
            <a:pPr lvl="1"/>
            <a:r>
              <a:rPr lang="en-US" sz="2400" dirty="0"/>
              <a:t>Members must meet requirements at every stage.</a:t>
            </a:r>
          </a:p>
          <a:p>
            <a:pPr lvl="1"/>
            <a:r>
              <a:rPr lang="en-US" sz="2400" dirty="0"/>
              <a:t>Final decision made by Study PI and WC Leadership.</a:t>
            </a:r>
          </a:p>
          <a:p>
            <a:pPr marL="1319213" lvl="2" indent="-514350">
              <a:buFont typeface="+mj-lt"/>
              <a:buAutoNum type="arabicPeriod"/>
            </a:pPr>
            <a:endParaRPr lang="en-US" dirty="0"/>
          </a:p>
        </p:txBody>
      </p:sp>
    </p:spTree>
    <p:extLst>
      <p:ext uri="{BB962C8B-B14F-4D97-AF65-F5344CB8AC3E}">
        <p14:creationId xmlns:p14="http://schemas.microsoft.com/office/powerpoint/2010/main" val="286258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EC4B-C90C-33FA-F73B-DB430F56B447}"/>
              </a:ext>
            </a:extLst>
          </p:cNvPr>
          <p:cNvSpPr>
            <a:spLocks noGrp="1"/>
          </p:cNvSpPr>
          <p:nvPr>
            <p:ph type="title"/>
          </p:nvPr>
        </p:nvSpPr>
        <p:spPr>
          <a:xfrm>
            <a:off x="479425" y="476250"/>
            <a:ext cx="11233150" cy="553998"/>
          </a:xfrm>
        </p:spPr>
        <p:txBody>
          <a:bodyPr/>
          <a:lstStyle/>
          <a:p>
            <a:r>
              <a:rPr lang="en-US" sz="4000" dirty="0"/>
              <a:t>Consideration for Authorship</a:t>
            </a:r>
          </a:p>
        </p:txBody>
      </p:sp>
      <p:sp>
        <p:nvSpPr>
          <p:cNvPr id="3" name="Footer Placeholder 2">
            <a:extLst>
              <a:ext uri="{FF2B5EF4-FFF2-40B4-BE49-F238E27FC236}">
                <a16:creationId xmlns:a16="http://schemas.microsoft.com/office/drawing/2014/main" id="{E86540AF-4D6D-6DE9-2FE4-C9A255F6C221}"/>
              </a:ext>
            </a:extLst>
          </p:cNvPr>
          <p:cNvSpPr>
            <a:spLocks noGrp="1"/>
          </p:cNvSpPr>
          <p:nvPr>
            <p:ph type="ftr" sz="quarter" idx="10"/>
          </p:nvPr>
        </p:nvSpPr>
        <p:spPr/>
        <p:txBody>
          <a:bodyPr/>
          <a:lstStyle/>
          <a:p>
            <a:r>
              <a:rPr lang="en-US"/>
              <a:t>CIBMTR.org</a:t>
            </a:r>
          </a:p>
        </p:txBody>
      </p:sp>
      <p:sp>
        <p:nvSpPr>
          <p:cNvPr id="4" name="Slide Number Placeholder 3">
            <a:extLst>
              <a:ext uri="{FF2B5EF4-FFF2-40B4-BE49-F238E27FC236}">
                <a16:creationId xmlns:a16="http://schemas.microsoft.com/office/drawing/2014/main" id="{8A6D59EB-1E17-39AA-8950-AA653A613528}"/>
              </a:ext>
            </a:extLst>
          </p:cNvPr>
          <p:cNvSpPr>
            <a:spLocks noGrp="1"/>
          </p:cNvSpPr>
          <p:nvPr>
            <p:ph type="sldNum" sz="quarter" idx="11"/>
          </p:nvPr>
        </p:nvSpPr>
        <p:spPr/>
        <p:txBody>
          <a:bodyPr/>
          <a:lstStyle/>
          <a:p>
            <a:fld id="{0C691DA3-4ABE-49F3-91E6-D9975CC9DD5F}" type="slidenum">
              <a:rPr lang="en-US" smtClean="0"/>
              <a:pPr/>
              <a:t>3</a:t>
            </a:fld>
            <a:endParaRPr lang="en-US"/>
          </a:p>
        </p:txBody>
      </p:sp>
      <p:sp>
        <p:nvSpPr>
          <p:cNvPr id="5" name="Text Placeholder 4">
            <a:extLst>
              <a:ext uri="{FF2B5EF4-FFF2-40B4-BE49-F238E27FC236}">
                <a16:creationId xmlns:a16="http://schemas.microsoft.com/office/drawing/2014/main" id="{69BAD829-3311-9538-B6FD-247F219B25B9}"/>
              </a:ext>
            </a:extLst>
          </p:cNvPr>
          <p:cNvSpPr>
            <a:spLocks noGrp="1"/>
          </p:cNvSpPr>
          <p:nvPr>
            <p:ph type="body" sz="quarter" idx="12"/>
          </p:nvPr>
        </p:nvSpPr>
        <p:spPr>
          <a:xfrm>
            <a:off x="707923" y="1229397"/>
            <a:ext cx="10776154" cy="3754874"/>
          </a:xfrm>
        </p:spPr>
        <p:txBody>
          <a:bodyPr/>
          <a:lstStyle/>
          <a:p>
            <a:pPr>
              <a:spcBef>
                <a:spcPts val="300"/>
              </a:spcBef>
              <a:spcAft>
                <a:spcPts val="300"/>
              </a:spcAft>
            </a:pPr>
            <a:r>
              <a:rPr lang="en-US" dirty="0">
                <a:solidFill>
                  <a:srgbClr val="00355E"/>
                </a:solidFill>
                <a:effectLst/>
                <a:latin typeface="+mn-lt"/>
                <a:ea typeface="Times New Roman" panose="02020603050405020304" pitchFamily="18" charset="0"/>
                <a:cs typeface="Calibri" panose="020F0502020204030204" pitchFamily="34" charset="0"/>
              </a:rPr>
              <a:t>Primary decision is based on valuable, thoughtful comments received at </a:t>
            </a:r>
            <a:r>
              <a:rPr lang="en-US" u="sng" dirty="0">
                <a:solidFill>
                  <a:srgbClr val="00355E"/>
                </a:solidFill>
                <a:effectLst/>
                <a:latin typeface="+mn-lt"/>
                <a:ea typeface="Times New Roman" panose="02020603050405020304" pitchFamily="18" charset="0"/>
                <a:cs typeface="Calibri" panose="020F0502020204030204" pitchFamily="34" charset="0"/>
              </a:rPr>
              <a:t>every</a:t>
            </a:r>
            <a:r>
              <a:rPr lang="en-US" dirty="0">
                <a:solidFill>
                  <a:srgbClr val="00355E"/>
                </a:solidFill>
                <a:effectLst/>
                <a:latin typeface="+mn-lt"/>
                <a:ea typeface="Times New Roman" panose="02020603050405020304" pitchFamily="18" charset="0"/>
                <a:cs typeface="Calibri" panose="020F0502020204030204" pitchFamily="34" charset="0"/>
              </a:rPr>
              <a:t> stage of the study. </a:t>
            </a:r>
          </a:p>
          <a:p>
            <a:pPr>
              <a:spcBef>
                <a:spcPts val="300"/>
              </a:spcBef>
              <a:spcAft>
                <a:spcPts val="300"/>
              </a:spcAft>
            </a:pPr>
            <a:endParaRPr lang="en-US" dirty="0">
              <a:solidFill>
                <a:srgbClr val="00355E"/>
              </a:solidFill>
              <a:effectLst/>
              <a:latin typeface="+mn-lt"/>
              <a:ea typeface="Times New Roman" panose="02020603050405020304" pitchFamily="18" charset="0"/>
              <a:cs typeface="Calibri" panose="020F0502020204030204" pitchFamily="34" charset="0"/>
            </a:endParaRPr>
          </a:p>
          <a:p>
            <a:pPr>
              <a:spcBef>
                <a:spcPts val="300"/>
              </a:spcBef>
              <a:spcAft>
                <a:spcPts val="300"/>
              </a:spcAft>
            </a:pPr>
            <a:r>
              <a:rPr lang="en-US" dirty="0">
                <a:solidFill>
                  <a:srgbClr val="00355E"/>
                </a:solidFill>
                <a:effectLst/>
                <a:latin typeface="+mn-lt"/>
                <a:ea typeface="Times New Roman" panose="02020603050405020304" pitchFamily="18" charset="0"/>
                <a:cs typeface="Calibri" panose="020F0502020204030204" pitchFamily="34" charset="0"/>
              </a:rPr>
              <a:t>Additional factors that may be considered are the number of cases contributed to the analysis and the special expertise of the members.</a:t>
            </a:r>
          </a:p>
          <a:p>
            <a:pPr>
              <a:spcBef>
                <a:spcPts val="300"/>
              </a:spcBef>
              <a:spcAft>
                <a:spcPts val="300"/>
              </a:spcAft>
            </a:pPr>
            <a:endParaRPr lang="en-US" dirty="0">
              <a:solidFill>
                <a:srgbClr val="00355E"/>
              </a:solidFill>
              <a:effectLst/>
              <a:latin typeface="+mn-lt"/>
              <a:ea typeface="Times New Roman" panose="02020603050405020304" pitchFamily="18" charset="0"/>
              <a:cs typeface="Calibri" panose="020F0502020204030204" pitchFamily="34" charset="0"/>
            </a:endParaRPr>
          </a:p>
          <a:p>
            <a:pPr>
              <a:spcBef>
                <a:spcPts val="300"/>
              </a:spcBef>
              <a:spcAft>
                <a:spcPts val="300"/>
              </a:spcAft>
            </a:pPr>
            <a:r>
              <a:rPr lang="en-US" dirty="0">
                <a:solidFill>
                  <a:srgbClr val="00355E"/>
                </a:solidFill>
                <a:effectLst/>
                <a:latin typeface="+mn-lt"/>
                <a:ea typeface="Times New Roman" panose="02020603050405020304" pitchFamily="18" charset="0"/>
                <a:cs typeface="Calibri" panose="020F0502020204030204" pitchFamily="34" charset="0"/>
              </a:rPr>
              <a:t>Number of authors is limited by journal policy.</a:t>
            </a:r>
            <a:endParaRPr lang="en-US" dirty="0">
              <a:effectLst/>
              <a:latin typeface="+mn-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690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EC4B-C90C-33FA-F73B-DB430F56B447}"/>
              </a:ext>
            </a:extLst>
          </p:cNvPr>
          <p:cNvSpPr>
            <a:spLocks noGrp="1"/>
          </p:cNvSpPr>
          <p:nvPr>
            <p:ph type="title"/>
          </p:nvPr>
        </p:nvSpPr>
        <p:spPr>
          <a:xfrm>
            <a:off x="479425" y="476250"/>
            <a:ext cx="11233150" cy="553998"/>
          </a:xfrm>
        </p:spPr>
        <p:txBody>
          <a:bodyPr/>
          <a:lstStyle/>
          <a:p>
            <a:r>
              <a:rPr lang="en-US" sz="4000" dirty="0"/>
              <a:t>Authorship for Working Committee Studies</a:t>
            </a:r>
          </a:p>
        </p:txBody>
      </p:sp>
      <p:sp>
        <p:nvSpPr>
          <p:cNvPr id="3" name="Footer Placeholder 2">
            <a:extLst>
              <a:ext uri="{FF2B5EF4-FFF2-40B4-BE49-F238E27FC236}">
                <a16:creationId xmlns:a16="http://schemas.microsoft.com/office/drawing/2014/main" id="{E86540AF-4D6D-6DE9-2FE4-C9A255F6C221}"/>
              </a:ext>
            </a:extLst>
          </p:cNvPr>
          <p:cNvSpPr>
            <a:spLocks noGrp="1"/>
          </p:cNvSpPr>
          <p:nvPr>
            <p:ph type="ftr" sz="quarter" idx="10"/>
          </p:nvPr>
        </p:nvSpPr>
        <p:spPr/>
        <p:txBody>
          <a:bodyPr/>
          <a:lstStyle/>
          <a:p>
            <a:r>
              <a:rPr lang="en-US"/>
              <a:t>CIBMTR.org</a:t>
            </a:r>
          </a:p>
        </p:txBody>
      </p:sp>
      <p:sp>
        <p:nvSpPr>
          <p:cNvPr id="4" name="Slide Number Placeholder 3">
            <a:extLst>
              <a:ext uri="{FF2B5EF4-FFF2-40B4-BE49-F238E27FC236}">
                <a16:creationId xmlns:a16="http://schemas.microsoft.com/office/drawing/2014/main" id="{8A6D59EB-1E17-39AA-8950-AA653A613528}"/>
              </a:ext>
            </a:extLst>
          </p:cNvPr>
          <p:cNvSpPr>
            <a:spLocks noGrp="1"/>
          </p:cNvSpPr>
          <p:nvPr>
            <p:ph type="sldNum" sz="quarter" idx="11"/>
          </p:nvPr>
        </p:nvSpPr>
        <p:spPr/>
        <p:txBody>
          <a:bodyPr/>
          <a:lstStyle/>
          <a:p>
            <a:fld id="{0C691DA3-4ABE-49F3-91E6-D9975CC9DD5F}" type="slidenum">
              <a:rPr lang="en-US" smtClean="0"/>
              <a:pPr/>
              <a:t>4</a:t>
            </a:fld>
            <a:endParaRPr lang="en-US"/>
          </a:p>
        </p:txBody>
      </p:sp>
      <p:sp>
        <p:nvSpPr>
          <p:cNvPr id="5" name="Text Placeholder 4">
            <a:extLst>
              <a:ext uri="{FF2B5EF4-FFF2-40B4-BE49-F238E27FC236}">
                <a16:creationId xmlns:a16="http://schemas.microsoft.com/office/drawing/2014/main" id="{69BAD829-3311-9538-B6FD-247F219B25B9}"/>
              </a:ext>
            </a:extLst>
          </p:cNvPr>
          <p:cNvSpPr>
            <a:spLocks noGrp="1"/>
          </p:cNvSpPr>
          <p:nvPr>
            <p:ph type="body" sz="quarter" idx="12"/>
          </p:nvPr>
        </p:nvSpPr>
        <p:spPr>
          <a:xfrm>
            <a:off x="1091381" y="1494503"/>
            <a:ext cx="9212825" cy="3687062"/>
          </a:xfrm>
        </p:spPr>
        <p:txBody>
          <a:bodyPr/>
          <a:lstStyle/>
          <a:p>
            <a:pPr marL="0" marR="0" lvl="0" indent="0" algn="ctr">
              <a:spcBef>
                <a:spcPts val="300"/>
              </a:spcBef>
              <a:spcAft>
                <a:spcPts val="300"/>
              </a:spcAft>
              <a:buNone/>
            </a:pPr>
            <a:r>
              <a:rPr lang="en-US" dirty="0">
                <a:solidFill>
                  <a:srgbClr val="00355E"/>
                </a:solidFill>
                <a:effectLst/>
                <a:latin typeface="+mn-lt"/>
                <a:ea typeface="Times New Roman" panose="02020603050405020304" pitchFamily="18" charset="0"/>
                <a:cs typeface="Calibri" panose="020F0502020204030204" pitchFamily="34" charset="0"/>
              </a:rPr>
              <a:t>For more detailed information, please refer to the </a:t>
            </a:r>
            <a:r>
              <a:rPr lang="en-US" b="1" dirty="0">
                <a:solidFill>
                  <a:srgbClr val="00355E"/>
                </a:solidFill>
                <a:effectLst/>
                <a:latin typeface="+mn-lt"/>
                <a:ea typeface="Times New Roman" panose="02020603050405020304" pitchFamily="18" charset="0"/>
                <a:cs typeface="Calibri" panose="020F0502020204030204" pitchFamily="34" charset="0"/>
              </a:rPr>
              <a:t>Manual of Operations, Chapter 3</a:t>
            </a:r>
          </a:p>
          <a:p>
            <a:pPr marL="0" marR="0" lvl="0" indent="0" algn="ctr">
              <a:spcBef>
                <a:spcPts val="300"/>
              </a:spcBef>
              <a:spcAft>
                <a:spcPts val="300"/>
              </a:spcAft>
              <a:buNone/>
            </a:pPr>
            <a:endParaRPr lang="en-US" dirty="0">
              <a:solidFill>
                <a:srgbClr val="00355E"/>
              </a:solidFill>
              <a:latin typeface="+mn-lt"/>
              <a:ea typeface="Times New Roman" panose="02020603050405020304" pitchFamily="18" charset="0"/>
              <a:cs typeface="Calibri" panose="020F0502020204030204" pitchFamily="34" charset="0"/>
            </a:endParaRPr>
          </a:p>
          <a:p>
            <a:pPr marL="0" marR="0" lvl="0" indent="0" algn="ctr">
              <a:spcBef>
                <a:spcPts val="300"/>
              </a:spcBef>
              <a:spcAft>
                <a:spcPts val="300"/>
              </a:spcAft>
              <a:buNone/>
            </a:pPr>
            <a:endParaRPr lang="en-US" dirty="0">
              <a:solidFill>
                <a:srgbClr val="00355E"/>
              </a:solidFill>
              <a:effectLst/>
              <a:latin typeface="+mn-lt"/>
              <a:ea typeface="Times New Roman" panose="02020603050405020304" pitchFamily="18" charset="0"/>
              <a:cs typeface="Calibri" panose="020F0502020204030204" pitchFamily="34" charset="0"/>
            </a:endParaRPr>
          </a:p>
          <a:p>
            <a:pPr marL="0" marR="0" lvl="0" indent="0" algn="ctr">
              <a:spcBef>
                <a:spcPts val="300"/>
              </a:spcBef>
              <a:spcAft>
                <a:spcPts val="300"/>
              </a:spcAft>
              <a:buNone/>
            </a:pPr>
            <a:endParaRPr lang="en-US" dirty="0">
              <a:solidFill>
                <a:srgbClr val="00355E"/>
              </a:solidFill>
              <a:latin typeface="+mn-lt"/>
              <a:ea typeface="Times New Roman" panose="02020603050405020304" pitchFamily="18" charset="0"/>
              <a:cs typeface="Calibri" panose="020F0502020204030204" pitchFamily="34" charset="0"/>
            </a:endParaRPr>
          </a:p>
          <a:p>
            <a:pPr marL="0" marR="0" lvl="0" indent="0" algn="ctr">
              <a:spcBef>
                <a:spcPts val="300"/>
              </a:spcBef>
              <a:spcAft>
                <a:spcPts val="300"/>
              </a:spcAft>
              <a:buNone/>
            </a:pPr>
            <a:endParaRPr lang="en-US" dirty="0">
              <a:solidFill>
                <a:srgbClr val="00355E"/>
              </a:solidFill>
              <a:effectLst/>
              <a:latin typeface="+mn-lt"/>
              <a:ea typeface="Times New Roman" panose="02020603050405020304" pitchFamily="18" charset="0"/>
              <a:cs typeface="Calibri" panose="020F0502020204030204" pitchFamily="34" charset="0"/>
            </a:endParaRPr>
          </a:p>
          <a:p>
            <a:pPr marL="0" marR="0" lvl="0" indent="0" algn="ctr">
              <a:spcBef>
                <a:spcPts val="300"/>
              </a:spcBef>
              <a:spcAft>
                <a:spcPts val="300"/>
              </a:spcAft>
              <a:buNone/>
            </a:pPr>
            <a:endParaRPr lang="en-US" dirty="0">
              <a:solidFill>
                <a:srgbClr val="00355E"/>
              </a:solidFill>
              <a:effectLst/>
              <a:latin typeface="+mn-lt"/>
              <a:ea typeface="Times New Roman" panose="02020603050405020304" pitchFamily="18" charset="0"/>
              <a:cs typeface="Calibri" panose="020F0502020204030204" pitchFamily="34" charset="0"/>
            </a:endParaRPr>
          </a:p>
          <a:p>
            <a:endParaRPr lang="en-US" dirty="0"/>
          </a:p>
        </p:txBody>
      </p:sp>
      <p:pic>
        <p:nvPicPr>
          <p:cNvPr id="7" name="Picture 6">
            <a:extLst>
              <a:ext uri="{FF2B5EF4-FFF2-40B4-BE49-F238E27FC236}">
                <a16:creationId xmlns:a16="http://schemas.microsoft.com/office/drawing/2014/main" id="{20418018-584E-BDF8-CFCD-EBF819E24890}"/>
              </a:ext>
            </a:extLst>
          </p:cNvPr>
          <p:cNvPicPr>
            <a:picLocks noChangeAspect="1"/>
          </p:cNvPicPr>
          <p:nvPr/>
        </p:nvPicPr>
        <p:blipFill>
          <a:blip r:embed="rId2"/>
          <a:stretch>
            <a:fillRect/>
          </a:stretch>
        </p:blipFill>
        <p:spPr>
          <a:xfrm>
            <a:off x="4397411" y="2435290"/>
            <a:ext cx="3397178" cy="3548502"/>
          </a:xfrm>
          <a:prstGeom prst="rect">
            <a:avLst/>
          </a:prstGeom>
        </p:spPr>
      </p:pic>
    </p:spTree>
    <p:extLst>
      <p:ext uri="{BB962C8B-B14F-4D97-AF65-F5344CB8AC3E}">
        <p14:creationId xmlns:p14="http://schemas.microsoft.com/office/powerpoint/2010/main" val="123879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BMTR_Primary_Template_2024 BRAND">
  <a:themeElements>
    <a:clrScheme name="CIBMTR PPT colors 2024-02-23">
      <a:dk1>
        <a:srgbClr val="000000"/>
      </a:dk1>
      <a:lt1>
        <a:srgbClr val="FFFFFF"/>
      </a:lt1>
      <a:dk2>
        <a:srgbClr val="575757"/>
      </a:dk2>
      <a:lt2>
        <a:srgbClr val="EDEDED"/>
      </a:lt2>
      <a:accent1>
        <a:srgbClr val="00355E"/>
      </a:accent1>
      <a:accent2>
        <a:srgbClr val="007066"/>
      </a:accent2>
      <a:accent3>
        <a:srgbClr val="0079C1"/>
      </a:accent3>
      <a:accent4>
        <a:srgbClr val="8A2066"/>
      </a:accent4>
      <a:accent5>
        <a:srgbClr val="6E6F71"/>
      </a:accent5>
      <a:accent6>
        <a:srgbClr val="DFC327"/>
      </a:accent6>
      <a:hlink>
        <a:srgbClr val="00355E"/>
      </a:hlink>
      <a:folHlink>
        <a:srgbClr val="8A2066"/>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4450">
          <a:solidFill>
            <a:srgbClr val="00355E"/>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20000"/>
          </a:lnSpc>
          <a:spcAft>
            <a:spcPts val="1800"/>
          </a:spcAft>
          <a:defRPr sz="1100" dirty="0" err="1" smtClean="0"/>
        </a:defPPr>
      </a:lstStyle>
    </a:txDef>
  </a:objectDefaults>
  <a:extraClrSchemeLst/>
  <a:extLst>
    <a:ext uri="{05A4C25C-085E-4340-85A3-A5531E510DB2}">
      <thm15:themeFamily xmlns:thm15="http://schemas.microsoft.com/office/thememl/2012/main" name="Presentation1" id="{413D8C3C-748E-AA44-B1A4-4B65C29C9349}" vid="{0E5FC47F-F6AD-A242-9265-E192F8134065}"/>
    </a:ext>
  </a:extLst>
</a:theme>
</file>

<file path=ppt/theme/theme2.xml><?xml version="1.0" encoding="utf-8"?>
<a:theme xmlns:a="http://schemas.openxmlformats.org/drawingml/2006/main" name="Office Theme">
  <a:themeElements>
    <a:clrScheme name="CIBMTR PPT colors 2024-02-23">
      <a:dk1>
        <a:srgbClr val="000000"/>
      </a:dk1>
      <a:lt1>
        <a:srgbClr val="FFFFFF"/>
      </a:lt1>
      <a:dk2>
        <a:srgbClr val="575757"/>
      </a:dk2>
      <a:lt2>
        <a:srgbClr val="EDEDED"/>
      </a:lt2>
      <a:accent1>
        <a:srgbClr val="00355E"/>
      </a:accent1>
      <a:accent2>
        <a:srgbClr val="007066"/>
      </a:accent2>
      <a:accent3>
        <a:srgbClr val="0079C1"/>
      </a:accent3>
      <a:accent4>
        <a:srgbClr val="8A2066"/>
      </a:accent4>
      <a:accent5>
        <a:srgbClr val="6E6F71"/>
      </a:accent5>
      <a:accent6>
        <a:srgbClr val="DFC327"/>
      </a:accent6>
      <a:hlink>
        <a:srgbClr val="0079C1"/>
      </a:hlink>
      <a:folHlink>
        <a:srgbClr val="8A2066"/>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BMTR PPT colors 2024-02-23">
      <a:dk1>
        <a:srgbClr val="000000"/>
      </a:dk1>
      <a:lt1>
        <a:srgbClr val="FFFFFF"/>
      </a:lt1>
      <a:dk2>
        <a:srgbClr val="575757"/>
      </a:dk2>
      <a:lt2>
        <a:srgbClr val="EDEDED"/>
      </a:lt2>
      <a:accent1>
        <a:srgbClr val="00355E"/>
      </a:accent1>
      <a:accent2>
        <a:srgbClr val="007066"/>
      </a:accent2>
      <a:accent3>
        <a:srgbClr val="0079C1"/>
      </a:accent3>
      <a:accent4>
        <a:srgbClr val="8A2066"/>
      </a:accent4>
      <a:accent5>
        <a:srgbClr val="6E6F71"/>
      </a:accent5>
      <a:accent6>
        <a:srgbClr val="DFC327"/>
      </a:accent6>
      <a:hlink>
        <a:srgbClr val="0079C1"/>
      </a:hlink>
      <a:folHlink>
        <a:srgbClr val="8A2066"/>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Branding" ma:contentTypeID="0x010100AB786780A980774ABA555A693D83001A07006AFABB8F70CB7642AE70CF38BFDC3BEE" ma:contentTypeVersion="22" ma:contentTypeDescription="Create a new document." ma:contentTypeScope="" ma:versionID="a0424c736fd251b11ae0586f46d4b8b1">
  <xsd:schema xmlns:xsd="http://www.w3.org/2001/XMLSchema" xmlns:xs="http://www.w3.org/2001/XMLSchema" xmlns:p="http://schemas.microsoft.com/office/2006/metadata/properties" xmlns:ns1="http://schemas.microsoft.com/sharepoint/v3" xmlns:ns2="817fab0a-c549-4526-a370-022da534b65b" xmlns:ns3="6440ced7-c94c-4e21-9f47-438279f8dddf" xmlns:ns4="a5cfa969-6cff-49a8-aab5-34fe2cf92fd0" xmlns:ns5="7bf0da0e-9b53-494e-b645-0b5aed985767" targetNamespace="http://schemas.microsoft.com/office/2006/metadata/properties" ma:root="true" ma:fieldsID="88a102350b9c52ad5d1ccebbf3742e64" ns1:_="" ns2:_="" ns3:_="" ns4:_="" ns5:_="">
    <xsd:import namespace="http://schemas.microsoft.com/sharepoint/v3"/>
    <xsd:import namespace="817fab0a-c549-4526-a370-022da534b65b"/>
    <xsd:import namespace="6440ced7-c94c-4e21-9f47-438279f8dddf"/>
    <xsd:import namespace="a5cfa969-6cff-49a8-aab5-34fe2cf92fd0"/>
    <xsd:import namespace="7bf0da0e-9b53-494e-b645-0b5aed985767"/>
    <xsd:element name="properties">
      <xsd:complexType>
        <xsd:sequence>
          <xsd:element name="documentManagement">
            <xsd:complexType>
              <xsd:all>
                <xsd:element ref="ns2:Content_x0020_Details" minOccurs="0"/>
                <xsd:element ref="ns2:BrandingDocumentType"/>
                <xsd:element ref="ns2:OfficeLocation" minOccurs="0"/>
                <xsd:element ref="ns2:CurrentVersion" minOccurs="0"/>
                <xsd:element ref="ns3:TaxKeywordTaxHTField" minOccurs="0"/>
                <xsd:element ref="ns3:TaxCatchAll" minOccurs="0"/>
                <xsd:element ref="ns3:TaxCatchAllLabel" minOccurs="0"/>
                <xsd:element ref="ns1:AverageRating" minOccurs="0"/>
                <xsd:element ref="ns1:RatingCount" minOccurs="0"/>
                <xsd:element ref="ns1:RatedBy" minOccurs="0"/>
                <xsd:element ref="ns1:Ratings" minOccurs="0"/>
                <xsd:element ref="ns1:LikesCount" minOccurs="0"/>
                <xsd:element ref="ns1:LikedBy" minOccurs="0"/>
                <xsd:element ref="ns3:_dlc_DocId" minOccurs="0"/>
                <xsd:element ref="ns3:_dlc_DocIdUrl" minOccurs="0"/>
                <xsd:element ref="ns3:_dlc_DocIdPersistId" minOccurs="0"/>
                <xsd:element ref="ns4:MediaServiceObjectDetectorVersions" minOccurs="0"/>
                <xsd:element ref="ns4:MediaServiceSearchProperties" minOccurs="0"/>
                <xsd:element ref="ns4:lcf76f155ced4ddcb4097134ff3c332f"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indexed="true" ma:internalName="AverageRating" ma:readOnly="false" ma:percentage="FALSE">
      <xsd:simpleType>
        <xsd:restriction base="dms:Number"/>
      </xsd:simpleType>
    </xsd:element>
    <xsd:element name="RatingCount" ma:index="17" nillable="true" ma:displayName="Number of Ratings" ma:decimals="0" ma:description="Number of ratings submitted" ma:internalName="RatingCount" ma:readOnly="false" ma:percentage="FALSE">
      <xsd:simpleType>
        <xsd:restriction base="dms:Number"/>
      </xsd:simpleType>
    </xsd:element>
    <xsd:element name="RatedBy" ma:index="18" nillable="true" ma:displayName="Rated By" ma:description="Users rated the item." ma:list="UserInfo" ma:internalName="RatedBy"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9" nillable="true" ma:displayName="User ratings" ma:description="User ratings for the item" ma:internalName="Ratings" ma:readOnly="false">
      <xsd:simpleType>
        <xsd:restriction base="dms:Note">
          <xsd:maxLength value="255"/>
        </xsd:restriction>
      </xsd:simpleType>
    </xsd:element>
    <xsd:element name="LikesCount" ma:index="20" nillable="true" ma:displayName="Number of Likes" ma:internalName="LikesCount" ma:readOnly="false">
      <xsd:simpleType>
        <xsd:restriction base="dms:Unknown"/>
      </xsd:simpleType>
    </xsd:element>
    <xsd:element name="LikedBy" ma:index="21" nillable="true" ma:displayName="Liked By" ma:list="UserInfo" ma:internalName="LikedBy"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17fab0a-c549-4526-a370-022da534b65b" elementFormDefault="qualified">
    <xsd:import namespace="http://schemas.microsoft.com/office/2006/documentManagement/types"/>
    <xsd:import namespace="http://schemas.microsoft.com/office/infopath/2007/PartnerControls"/>
    <xsd:element name="Content_x0020_Details" ma:index="8" nillable="true" ma:displayName="Content Details" ma:internalName="Content_x0020_Details" ma:readOnly="false">
      <xsd:simpleType>
        <xsd:restriction base="dms:Note">
          <xsd:maxLength value="255"/>
        </xsd:restriction>
      </xsd:simpleType>
    </xsd:element>
    <xsd:element name="BrandingDocumentType" ma:index="9" ma:displayName="Branding Document Type" ma:format="Dropdown" ma:internalName="BrandingDocumentType" ma:readOnly="false">
      <xsd:simpleType>
        <xsd:restriction base="dms:Choice">
          <xsd:enumeration value="General Branding Document"/>
          <xsd:enumeration value="Approved Colors"/>
          <xsd:enumeration value="Logos"/>
          <xsd:enumeration value="Presentations"/>
          <xsd:enumeration value="Templates"/>
          <xsd:enumeration value="Electronic Letterhead"/>
          <xsd:enumeration value="Virtual Backgrounds"/>
        </xsd:restriction>
      </xsd:simpleType>
    </xsd:element>
    <xsd:element name="OfficeLocation" ma:index="10" nillable="true" ma:displayName="Office Location" ma:default="Milwaukee" ma:format="Dropdown" ma:internalName="OfficeLocation" ma:readOnly="false">
      <xsd:simpleType>
        <xsd:restriction base="dms:Choice">
          <xsd:enumeration value="Milwaukee"/>
          <xsd:enumeration value="Minneapolis"/>
          <xsd:enumeration value="All"/>
        </xsd:restriction>
      </xsd:simpleType>
    </xsd:element>
    <xsd:element name="CurrentVersion" ma:index="11" nillable="true" ma:displayName="Current Version" ma:default="1" ma:internalName="CurrentVersion"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40ced7-c94c-4e21-9f47-438279f8dddf" elementFormDefault="qualified">
    <xsd:import namespace="http://schemas.microsoft.com/office/2006/documentManagement/types"/>
    <xsd:import namespace="http://schemas.microsoft.com/office/infopath/2007/PartnerControls"/>
    <xsd:element name="TaxKeywordTaxHTField" ma:index="12" nillable="true" ma:displayName="TaxKeywordTaxHTField" ma:hidden="true" ma:internalName="TaxKeywordTaxHTField" ma:readOnly="false">
      <xsd:simpleType>
        <xsd:restriction base="dms:Note"/>
      </xsd:simpleType>
    </xsd:element>
    <xsd:element name="TaxCatchAll" ma:index="13" nillable="true" ma:displayName="Taxonomy Catch All Column" ma:hidden="true" ma:list="{c930dbae-8f26-4813-a097-40bb836979ee}" ma:internalName="TaxCatchAll" ma:showField="CatchAllData" ma:web="6440ced7-c94c-4e21-9f47-438279f8ddd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c930dbae-8f26-4813-a097-40bb836979ee}" ma:internalName="TaxCatchAllLabel" ma:readOnly="true" ma:showField="CatchAllDataLabel" ma:web="6440ced7-c94c-4e21-9f47-438279f8dddf">
      <xsd:complexType>
        <xsd:complexContent>
          <xsd:extension base="dms:MultiChoiceLookup">
            <xsd:sequence>
              <xsd:element name="Value" type="dms:Lookup" maxOccurs="unbounded" minOccurs="0" nillable="true"/>
            </xsd:sequence>
          </xsd:extension>
        </xsd:complexContent>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5cfa969-6cff-49a8-aab5-34fe2cf92fd0" elementFormDefault="qualified">
    <xsd:import namespace="http://schemas.microsoft.com/office/2006/documentManagement/types"/>
    <xsd:import namespace="http://schemas.microsoft.com/office/infopath/2007/PartnerControls"/>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6dff210b-1a75-4f95-bf42-e73e2711a7c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f0da0e-9b53-494e-b645-0b5aed985767"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440ced7-c94c-4e21-9f47-438279f8dddf" xsi:nil="true"/>
    <lcf76f155ced4ddcb4097134ff3c332f xmlns="a5cfa969-6cff-49a8-aab5-34fe2cf92fd0">
      <Terms xmlns="http://schemas.microsoft.com/office/infopath/2007/PartnerControls"/>
    </lcf76f155ced4ddcb4097134ff3c332f>
    <BrandingDocumentType xmlns="817fab0a-c549-4526-a370-022da534b65b">Templates</BrandingDocumentType>
    <LikesCount xmlns="http://schemas.microsoft.com/sharepoint/v3" xsi:nil="true"/>
    <CurrentVersion xmlns="817fab0a-c549-4526-a370-022da534b65b">true</CurrentVersion>
    <OfficeLocation xmlns="817fab0a-c549-4526-a370-022da534b65b">Milwaukee</OfficeLocation>
    <Ratings xmlns="http://schemas.microsoft.com/sharepoint/v3" xsi:nil="true"/>
    <RatingCount xmlns="http://schemas.microsoft.com/sharepoint/v3" xsi:nil="true"/>
    <LikedBy xmlns="http://schemas.microsoft.com/sharepoint/v3">
      <UserInfo>
        <DisplayName/>
        <AccountId xsi:nil="true"/>
        <AccountType/>
      </UserInfo>
    </LikedBy>
    <Content_x0020_Details xmlns="817fab0a-c549-4526-a370-022da534b65b" xsi:nil="true"/>
    <TaxKeywordTaxHTField xmlns="6440ced7-c94c-4e21-9f47-438279f8dddf" xsi:nil="true"/>
    <AverageRating xmlns="http://schemas.microsoft.com/sharepoint/v3" xsi:nil="true"/>
    <RatedBy xmlns="http://schemas.microsoft.com/sharepoint/v3">
      <UserInfo>
        <DisplayName/>
        <AccountId xsi:nil="true"/>
        <AccountType/>
      </UserInfo>
    </RatedBy>
    <_dlc_DocId xmlns="6440ced7-c94c-4e21-9f47-438279f8dddf">3ZVNMCZ6MH7U-1420025224-131</_dlc_DocId>
    <_dlc_DocIdUrl xmlns="6440ced7-c94c-4e21-9f47-438279f8dddf">
      <Url>https://mcw0.sharepoint.com/sites/CIBMTRKnowledgeCenter/branding/_layouts/15/DocIdRedir.aspx?ID=3ZVNMCZ6MH7U-1420025224-131</Url>
      <Description>3ZVNMCZ6MH7U-1420025224-131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B057BB-F699-44DE-B9F2-A835F51297CA}">
  <ds:schemaRefs>
    <ds:schemaRef ds:uri="http://schemas.microsoft.com/sharepoint/events"/>
  </ds:schemaRefs>
</ds:datastoreItem>
</file>

<file path=customXml/itemProps2.xml><?xml version="1.0" encoding="utf-8"?>
<ds:datastoreItem xmlns:ds="http://schemas.openxmlformats.org/officeDocument/2006/customXml" ds:itemID="{D45563D1-3D4D-4106-8879-CFCE55308232}">
  <ds:schemaRefs>
    <ds:schemaRef ds:uri="6440ced7-c94c-4e21-9f47-438279f8dddf"/>
    <ds:schemaRef ds:uri="7bf0da0e-9b53-494e-b645-0b5aed985767"/>
    <ds:schemaRef ds:uri="817fab0a-c549-4526-a370-022da534b65b"/>
    <ds:schemaRef ds:uri="a5cfa969-6cff-49a8-aab5-34fe2cf92f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4674B4-C987-41DB-9779-6AD729F21A32}">
  <ds:schemaRefs>
    <ds:schemaRef ds:uri="6440ced7-c94c-4e21-9f47-438279f8dddf"/>
    <ds:schemaRef ds:uri="70bc113a-c9a3-4599-85f0-a12cbd98fa11"/>
    <ds:schemaRef ds:uri="817fab0a-c549-4526-a370-022da534b65b"/>
    <ds:schemaRef ds:uri="a5cfa969-6cff-49a8-aab5-34fe2cf92fd0"/>
    <ds:schemaRef ds:uri="d71eacbb-371c-44bb-b6de-4a7189cc25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280A1B3-717F-4910-B818-9256BED1A0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sketchdeck_fresh-start_20190108</Template>
  <TotalTime>1424</TotalTime>
  <Words>205</Words>
  <Application>Microsoft Office PowerPoint</Application>
  <PresentationFormat>Widescreen</PresentationFormat>
  <Paragraphs>34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DM Sans 14pt Medium</vt:lpstr>
      <vt:lpstr>Verdana</vt:lpstr>
      <vt:lpstr>CIBMTR_Primary_Template_2024 BRAND</vt:lpstr>
      <vt:lpstr>Authorship for Working Committee Studies</vt:lpstr>
      <vt:lpstr>Authorship for Working Committee Studies</vt:lpstr>
      <vt:lpstr>Consideration for Authorship</vt:lpstr>
      <vt:lpstr>Authorship for Working Committee Studies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CIBMTR</dc:creator>
  <cp:lastModifiedBy>Waleska Perez</cp:lastModifiedBy>
  <cp:revision>16</cp:revision>
  <dcterms:created xsi:type="dcterms:W3CDTF">2023-08-02T21:23:59Z</dcterms:created>
  <dcterms:modified xsi:type="dcterms:W3CDTF">2024-07-26T15:24:55Z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0x010100AB786780A980774ABA555A693D83001A07006AFABB8F70CB7642AE70CF38BFDC3BEE</vt:lpwstr>
  </property>
  <property fmtid="{D5CDD505-2E9C-101B-9397-08002B2CF9AE}" pid="3" name="MediaServiceImageTags">
    <vt:lpwstr/>
  </property>
  <property fmtid="{D5CDD505-2E9C-101B-9397-08002B2CF9AE}" pid="4" name="_dlc_DocIdItemGuid">
    <vt:lpwstr>3a75f07e-8b23-4307-8401-9770bb83c4e3</vt:lpwstr>
  </property>
  <property fmtid="{D5CDD505-2E9C-101B-9397-08002B2CF9AE}" pid="5" name="TaxKeyword">
    <vt:lpwstr/>
  </property>
</Properties>
</file>