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4"/>
  </p:sldMasterIdLst>
  <p:notesMasterIdLst>
    <p:notesMasterId r:id="rId13"/>
  </p:notesMasterIdLst>
  <p:handoutMasterIdLst>
    <p:handoutMasterId r:id="rId14"/>
  </p:handoutMasterIdLst>
  <p:sldIdLst>
    <p:sldId id="2147471074" r:id="rId5"/>
    <p:sldId id="2147471072" r:id="rId6"/>
    <p:sldId id="2147471097" r:id="rId7"/>
    <p:sldId id="2147471099" r:id="rId8"/>
    <p:sldId id="2147471100" r:id="rId9"/>
    <p:sldId id="2147471101" r:id="rId10"/>
    <p:sldId id="2147471102" r:id="rId11"/>
    <p:sldId id="214747110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C40600-CC10-4475-08E2-A413C625D6DD}" name="Chase Buntgen" initials="" userId="S::cbuntgen@nmdp.org::22a8e137-a58b-498b-b1fa-61b2c65dada1" providerId="AD"/>
  <p188:author id="{8DB71228-1604-13EB-0429-9419926B858F}" name="Siepmann, Elizabeth" initials="SE" userId="S::esiepmann@mcw.edu::a34a19c4-7b08-4a70-b4d9-618347dd690a" providerId="AD"/>
  <p188:author id="{E5144BAF-4A86-2EC1-10EA-C91438031C5A}" name="Rachel Cusatis" initials="MOU" userId="Rachel Cusatis" providerId="None"/>
  <p188:author id="{70BE0EDD-F467-56B4-9B66-C54251C28323}" name="Kurtis Biedermann" initials="KB" userId="S::kbiederm@nmdp.org::518111f4-1cb5-404b-8087-34fff32efb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F7D"/>
    <a:srgbClr val="00355E"/>
    <a:srgbClr val="575757"/>
    <a:srgbClr val="FEFE00"/>
    <a:srgbClr val="0079C1"/>
    <a:srgbClr val="FE0002"/>
    <a:srgbClr val="3BB44B"/>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83"/>
    <p:restoredTop sz="71664"/>
  </p:normalViewPr>
  <p:slideViewPr>
    <p:cSldViewPr snapToGrid="0">
      <p:cViewPr varScale="1">
        <p:scale>
          <a:sx n="85" d="100"/>
          <a:sy n="85" d="100"/>
        </p:scale>
        <p:origin x="1512" y="1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mcw0-my.sharepoint.com/personal/clitovich_mcw_edu/Documents/Patient%20Reported%20Outcomes/PRO%20Summary%20Slides/Dec%202023/Figures/Figures_updated.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mcw0-my.sharepoint.com/personal/clitovich_mcw_edu/Documents/Patient%20Reported%20Outcomes/PRO%20Summary%20Slides/Dec%202023/Figures/Figures_updated.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https://mcw0-my.sharepoint.com/personal/clitovich_mcw_edu/Documents/Patient%20Reported%20Outcomes/PRO%20Summary%20Slides/Dec%202023/Figures/Figures_updat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cw0-my.sharepoint.com/personal/clitovich_mcw_edu/Documents/Patient%20Reported%20Outcomes/PRO%20Summary%20Slides/Dec%202023/Figures/Figures_updat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cw0-my.sharepoint.com/personal/clitovich_mcw_edu/Documents/Patient%20Reported%20Outcomes/PRO%20Summary%20Slides/Dec%202023/Figures/Figures_update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mcw0-my.sharepoint.com/personal/clitovich_mcw_edu/Documents/Patient%20Reported%20Outcomes/PRO%20Summary%20Slides/Dec%202023/Figures/Figures_update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mcw0-my.sharepoint.com/personal/clitovich_mcw_edu/Documents/Patient%20Reported%20Outcomes/PRO%20Summary%20Slides/Dec%202023/Figures/Figures_update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mcw0-my.sharepoint.com/personal/clitovich_mcw_edu/Documents/Patient%20Reported%20Outcomes/PRO%20Summary%20Slides/Dec%202023/Figures/Figures_update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mcw0-my.sharepoint.com/personal/clitovich_mcw_edu/Documents/Patient%20Reported%20Outcomes/PRO%20Summary%20Slides/Dec%202023/Figures/Figures_update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mcw0-my.sharepoint.com/personal/clitovich_mcw_edu/Documents/Patient%20Reported%20Outcomes/PRO%20Summary%20Slides/Dec%202023/Figures/Figures_updated.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solidFill>
                  <a:schemeClr val="accent1"/>
                </a:solidFill>
              </a:rPr>
              <a:t>Cumulative Enrollment of Adult Patients Enrolled </a:t>
            </a:r>
          </a:p>
          <a:p>
            <a:pPr>
              <a:defRPr/>
            </a:pPr>
            <a:r>
              <a:rPr lang="en-US" sz="1800" b="1" dirty="0">
                <a:solidFill>
                  <a:schemeClr val="accent1"/>
                </a:solidFill>
              </a:rPr>
              <a:t>onto CIBMTR’s PRO Protocol by Quarter</a:t>
            </a:r>
          </a:p>
          <a:p>
            <a:pPr>
              <a:defRPr/>
            </a:pPr>
            <a:r>
              <a:rPr lang="en-US" sz="1800" b="1" dirty="0">
                <a:solidFill>
                  <a:schemeClr val="accent1"/>
                </a:solidFill>
              </a:rPr>
              <a:t>20%</a:t>
            </a:r>
            <a:r>
              <a:rPr lang="en-US" sz="1800" b="1" baseline="0" dirty="0">
                <a:solidFill>
                  <a:schemeClr val="accent1"/>
                </a:solidFill>
              </a:rPr>
              <a:t> enrolled with a PRO survey completed pre-infusion</a:t>
            </a:r>
            <a:endParaRPr lang="en-US" sz="1200" b="1" dirty="0">
              <a:solidFill>
                <a:schemeClr val="accent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0"/>
          <c:tx>
            <c:strRef>
              <c:f>Sheet1!$H$2</c:f>
              <c:strCache>
                <c:ptCount val="1"/>
                <c:pt idx="0">
                  <c:v>Enrolled with PRO survey pre-infusion</c:v>
                </c:pt>
              </c:strCache>
            </c:strRef>
          </c:tx>
          <c:spPr>
            <a:solidFill>
              <a:srgbClr val="0079C1"/>
            </a:solidFill>
            <a:ln>
              <a:noFill/>
            </a:ln>
            <a:effectLst/>
          </c:spPr>
          <c:invertIfNegative val="0"/>
          <c:cat>
            <c:strRef>
              <c:f>Sheet1!$C$3:$C$15</c:f>
              <c:strCache>
                <c:ptCount val="13"/>
                <c:pt idx="0">
                  <c:v>2020 Q4</c:v>
                </c:pt>
                <c:pt idx="1">
                  <c:v>2021 Q1</c:v>
                </c:pt>
                <c:pt idx="2">
                  <c:v>2021 Q2</c:v>
                </c:pt>
                <c:pt idx="3">
                  <c:v>2021 Q3</c:v>
                </c:pt>
                <c:pt idx="4">
                  <c:v>2021 Q4</c:v>
                </c:pt>
                <c:pt idx="5">
                  <c:v>2022 Q1</c:v>
                </c:pt>
                <c:pt idx="6">
                  <c:v>2022 Q2</c:v>
                </c:pt>
                <c:pt idx="7">
                  <c:v>2022 Q3</c:v>
                </c:pt>
                <c:pt idx="8">
                  <c:v>2022 Q4</c:v>
                </c:pt>
                <c:pt idx="9">
                  <c:v>2023 Q1</c:v>
                </c:pt>
                <c:pt idx="10">
                  <c:v>2023 Q2</c:v>
                </c:pt>
                <c:pt idx="11">
                  <c:v>2023 Q3</c:v>
                </c:pt>
                <c:pt idx="12">
                  <c:v>2023 Q4</c:v>
                </c:pt>
              </c:strCache>
            </c:strRef>
          </c:cat>
          <c:val>
            <c:numRef>
              <c:f>Sheet1!$H$3:$H$15</c:f>
              <c:numCache>
                <c:formatCode>General</c:formatCode>
                <c:ptCount val="13"/>
                <c:pt idx="0">
                  <c:v>16</c:v>
                </c:pt>
                <c:pt idx="1">
                  <c:v>18</c:v>
                </c:pt>
                <c:pt idx="2">
                  <c:v>33</c:v>
                </c:pt>
                <c:pt idx="3">
                  <c:v>48</c:v>
                </c:pt>
                <c:pt idx="4">
                  <c:v>57</c:v>
                </c:pt>
                <c:pt idx="5">
                  <c:v>71</c:v>
                </c:pt>
                <c:pt idx="6">
                  <c:v>84</c:v>
                </c:pt>
                <c:pt idx="7">
                  <c:v>110</c:v>
                </c:pt>
                <c:pt idx="8">
                  <c:v>124</c:v>
                </c:pt>
                <c:pt idx="9">
                  <c:v>145</c:v>
                </c:pt>
                <c:pt idx="10">
                  <c:v>168</c:v>
                </c:pt>
                <c:pt idx="11">
                  <c:v>200</c:v>
                </c:pt>
                <c:pt idx="12">
                  <c:v>202</c:v>
                </c:pt>
              </c:numCache>
            </c:numRef>
          </c:val>
          <c:extLst>
            <c:ext xmlns:c16="http://schemas.microsoft.com/office/drawing/2014/chart" uri="{C3380CC4-5D6E-409C-BE32-E72D297353CC}">
              <c16:uniqueId val="{00000000-E82A-40D7-B9D6-5A67368D3C11}"/>
            </c:ext>
          </c:extLst>
        </c:ser>
        <c:ser>
          <c:idx val="0"/>
          <c:order val="1"/>
          <c:tx>
            <c:strRef>
              <c:f>Sheet1!$G$2</c:f>
              <c:strCache>
                <c:ptCount val="1"/>
                <c:pt idx="0">
                  <c:v>Enrolled w/out PRO survey pre-infusion</c:v>
                </c:pt>
              </c:strCache>
            </c:strRef>
          </c:tx>
          <c:spPr>
            <a:solidFill>
              <a:schemeClr val="accent4"/>
            </a:solidFill>
            <a:ln>
              <a:noFill/>
            </a:ln>
            <a:effectLst/>
          </c:spPr>
          <c:invertIfNegative val="0"/>
          <c:cat>
            <c:strRef>
              <c:f>Sheet1!$C$3:$C$15</c:f>
              <c:strCache>
                <c:ptCount val="13"/>
                <c:pt idx="0">
                  <c:v>2020 Q4</c:v>
                </c:pt>
                <c:pt idx="1">
                  <c:v>2021 Q1</c:v>
                </c:pt>
                <c:pt idx="2">
                  <c:v>2021 Q2</c:v>
                </c:pt>
                <c:pt idx="3">
                  <c:v>2021 Q3</c:v>
                </c:pt>
                <c:pt idx="4">
                  <c:v>2021 Q4</c:v>
                </c:pt>
                <c:pt idx="5">
                  <c:v>2022 Q1</c:v>
                </c:pt>
                <c:pt idx="6">
                  <c:v>2022 Q2</c:v>
                </c:pt>
                <c:pt idx="7">
                  <c:v>2022 Q3</c:v>
                </c:pt>
                <c:pt idx="8">
                  <c:v>2022 Q4</c:v>
                </c:pt>
                <c:pt idx="9">
                  <c:v>2023 Q1</c:v>
                </c:pt>
                <c:pt idx="10">
                  <c:v>2023 Q2</c:v>
                </c:pt>
                <c:pt idx="11">
                  <c:v>2023 Q3</c:v>
                </c:pt>
                <c:pt idx="12">
                  <c:v>2023 Q4</c:v>
                </c:pt>
              </c:strCache>
            </c:strRef>
          </c:cat>
          <c:val>
            <c:numRef>
              <c:f>Sheet1!$G$3:$G$15</c:f>
              <c:numCache>
                <c:formatCode>General</c:formatCode>
                <c:ptCount val="13"/>
                <c:pt idx="0">
                  <c:v>0</c:v>
                </c:pt>
                <c:pt idx="1">
                  <c:v>1</c:v>
                </c:pt>
                <c:pt idx="2">
                  <c:v>4</c:v>
                </c:pt>
                <c:pt idx="3">
                  <c:v>38</c:v>
                </c:pt>
                <c:pt idx="4">
                  <c:v>93</c:v>
                </c:pt>
                <c:pt idx="5">
                  <c:v>166</c:v>
                </c:pt>
                <c:pt idx="6">
                  <c:v>231</c:v>
                </c:pt>
                <c:pt idx="7">
                  <c:v>319</c:v>
                </c:pt>
                <c:pt idx="8">
                  <c:v>482</c:v>
                </c:pt>
                <c:pt idx="9">
                  <c:v>651</c:v>
                </c:pt>
                <c:pt idx="10">
                  <c:v>738</c:v>
                </c:pt>
                <c:pt idx="11">
                  <c:v>782</c:v>
                </c:pt>
                <c:pt idx="12">
                  <c:v>791</c:v>
                </c:pt>
              </c:numCache>
            </c:numRef>
          </c:val>
          <c:extLst>
            <c:ext xmlns:c16="http://schemas.microsoft.com/office/drawing/2014/chart" uri="{C3380CC4-5D6E-409C-BE32-E72D297353CC}">
              <c16:uniqueId val="{00000001-E82A-40D7-B9D6-5A67368D3C11}"/>
            </c:ext>
          </c:extLst>
        </c:ser>
        <c:dLbls>
          <c:showLegendKey val="0"/>
          <c:showVal val="0"/>
          <c:showCatName val="0"/>
          <c:showSerName val="0"/>
          <c:showPercent val="0"/>
          <c:showBubbleSize val="0"/>
        </c:dLbls>
        <c:gapWidth val="150"/>
        <c:overlap val="100"/>
        <c:axId val="1263461264"/>
        <c:axId val="1254030800"/>
      </c:barChart>
      <c:catAx>
        <c:axId val="126346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crossAx val="1254030800"/>
        <c:crosses val="autoZero"/>
        <c:auto val="1"/>
        <c:lblAlgn val="ctr"/>
        <c:lblOffset val="100"/>
        <c:noMultiLvlLbl val="0"/>
      </c:catAx>
      <c:valAx>
        <c:axId val="1254030800"/>
        <c:scaling>
          <c:orientation val="minMax"/>
          <c:max val="1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crossAx val="1263461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accent1"/>
                </a:solidFill>
                <a:latin typeface="+mn-lt"/>
                <a:ea typeface="+mn-ea"/>
                <a:cs typeface="+mn-cs"/>
              </a:defRPr>
            </a:pPr>
            <a:r>
              <a:rPr lang="en-US" sz="1800" b="1" dirty="0">
                <a:solidFill>
                  <a:schemeClr val="accent1"/>
                </a:solidFill>
              </a:rPr>
              <a:t>Age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accent1"/>
              </a:solidFill>
              <a:latin typeface="+mn-lt"/>
              <a:ea typeface="+mn-ea"/>
              <a:cs typeface="+mn-cs"/>
            </a:defRPr>
          </a:pPr>
          <a:endParaRPr lang="en-US"/>
        </a:p>
      </c:txPr>
    </c:title>
    <c:autoTitleDeleted val="0"/>
    <c:plotArea>
      <c:layout/>
      <c:pieChart>
        <c:varyColors val="1"/>
        <c:ser>
          <c:idx val="0"/>
          <c:order val="0"/>
          <c:tx>
            <c:strRef>
              <c:f>age!$D$3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79-47A1-939F-1625A593E6F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79-47A1-939F-1625A593E6F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B79-47A1-939F-1625A593E6F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B79-47A1-939F-1625A593E6F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B79-47A1-939F-1625A593E6F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B79-47A1-939F-1625A593E6FE}"/>
              </c:ext>
            </c:extLst>
          </c:dPt>
          <c:dLbls>
            <c:dLbl>
              <c:idx val="0"/>
              <c:layout>
                <c:manualLayout>
                  <c:x val="3.499078042459882E-2"/>
                  <c:y val="-4.6281824558630294E-3"/>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B79-47A1-939F-1625A593E6FE}"/>
                </c:ext>
              </c:extLst>
            </c:dLbl>
            <c:dLbl>
              <c:idx val="1"/>
              <c:layout>
                <c:manualLayout>
                  <c:x val="6.32911392405071E-3"/>
                  <c:y val="3.5774311147116648E-2"/>
                </c:manualLayout>
              </c:layout>
              <c:showLegendKey val="0"/>
              <c:showVal val="1"/>
              <c:showCatName val="0"/>
              <c:showSerName val="0"/>
              <c:showPercent val="1"/>
              <c:showBubbleSize val="0"/>
              <c:extLst>
                <c:ext xmlns:c15="http://schemas.microsoft.com/office/drawing/2012/chart" uri="{CE6537A1-D6FC-4f65-9D91-7224C49458BB}">
                  <c15:layout>
                    <c:manualLayout>
                      <c:w val="0.13554852320675106"/>
                      <c:h val="8.6574654956085323E-2"/>
                    </c:manualLayout>
                  </c15:layout>
                </c:ext>
                <c:ext xmlns:c16="http://schemas.microsoft.com/office/drawing/2014/chart" uri="{C3380CC4-5D6E-409C-BE32-E72D297353CC}">
                  <c16:uniqueId val="{00000003-7B79-47A1-939F-1625A593E6FE}"/>
                </c:ext>
              </c:extLst>
            </c:dLbl>
            <c:dLbl>
              <c:idx val="2"/>
              <c:layout>
                <c:manualLayout>
                  <c:x val="-1.5679507624838034E-2"/>
                  <c:y val="1.4117309991207184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B79-47A1-939F-1625A593E6FE}"/>
                </c:ext>
              </c:extLst>
            </c:dLbl>
            <c:dLbl>
              <c:idx val="3"/>
              <c:layout>
                <c:manualLayout>
                  <c:x val="2.380494368583674E-2"/>
                  <c:y val="-4.5186378051551589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B79-47A1-939F-1625A593E6FE}"/>
                </c:ext>
              </c:extLst>
            </c:dLbl>
            <c:dLbl>
              <c:idx val="4"/>
              <c:layout>
                <c:manualLayout>
                  <c:x val="-2.5133725372935976E-4"/>
                  <c:y val="3.5119493375749614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B79-47A1-939F-1625A593E6FE}"/>
                </c:ext>
              </c:extLst>
            </c:dLbl>
            <c:dLbl>
              <c:idx val="5"/>
              <c:layout>
                <c:manualLayout>
                  <c:x val="-2.8991826970995713E-2"/>
                  <c:y val="5.6916191624102079E-3"/>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B79-47A1-939F-1625A593E6F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showLegendKey val="0"/>
            <c:showVal val="1"/>
            <c:showCatName val="0"/>
            <c:showSerName val="0"/>
            <c:showPercent val="1"/>
            <c:showBubbleSize val="0"/>
            <c:showLeaderLines val="0"/>
            <c:extLst>
              <c:ext xmlns:c15="http://schemas.microsoft.com/office/drawing/2012/chart" uri="{CE6537A1-D6FC-4f65-9D91-7224C49458BB}"/>
            </c:extLst>
          </c:dLbls>
          <c:cat>
            <c:strRef>
              <c:f>age!$A$4:$A$9</c:f>
              <c:strCache>
                <c:ptCount val="6"/>
                <c:pt idx="0">
                  <c:v>18-29</c:v>
                </c:pt>
                <c:pt idx="1">
                  <c:v>30-39</c:v>
                </c:pt>
                <c:pt idx="2">
                  <c:v>40-49</c:v>
                </c:pt>
                <c:pt idx="3">
                  <c:v>50-64</c:v>
                </c:pt>
                <c:pt idx="4">
                  <c:v>65+</c:v>
                </c:pt>
                <c:pt idx="5">
                  <c:v>TBD</c:v>
                </c:pt>
              </c:strCache>
            </c:strRef>
          </c:cat>
          <c:val>
            <c:numRef>
              <c:f>age!$D$4:$D$9</c:f>
              <c:numCache>
                <c:formatCode>General</c:formatCode>
                <c:ptCount val="6"/>
                <c:pt idx="0">
                  <c:v>31</c:v>
                </c:pt>
                <c:pt idx="1">
                  <c:v>54</c:v>
                </c:pt>
                <c:pt idx="2">
                  <c:v>90</c:v>
                </c:pt>
                <c:pt idx="3">
                  <c:v>386</c:v>
                </c:pt>
                <c:pt idx="4">
                  <c:v>389</c:v>
                </c:pt>
                <c:pt idx="5">
                  <c:v>43</c:v>
                </c:pt>
              </c:numCache>
            </c:numRef>
          </c:val>
          <c:extLst>
            <c:ext xmlns:c16="http://schemas.microsoft.com/office/drawing/2014/chart" uri="{C3380CC4-5D6E-409C-BE32-E72D297353CC}">
              <c16:uniqueId val="{0000000C-7B79-47A1-939F-1625A593E6FE}"/>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10173078839828566"/>
          <c:y val="0.87240952785544212"/>
          <c:w val="0.80497724176882957"/>
          <c:h val="5.732698406425670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accent1"/>
                </a:solidFill>
                <a:latin typeface="+mn-lt"/>
                <a:ea typeface="+mn-ea"/>
                <a:cs typeface="+mn-cs"/>
              </a:defRPr>
            </a:pPr>
            <a:r>
              <a:rPr lang="en-US" sz="1800" b="1">
                <a:solidFill>
                  <a:schemeClr val="accent1"/>
                </a:solidFill>
              </a:rPr>
              <a:t>Sex</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accent1"/>
              </a:solidFill>
              <a:latin typeface="+mn-lt"/>
              <a:ea typeface="+mn-ea"/>
              <a:cs typeface="+mn-cs"/>
            </a:defRPr>
          </a:pPr>
          <a:endParaRPr lang="en-US"/>
        </a:p>
      </c:txPr>
    </c:title>
    <c:autoTitleDeleted val="0"/>
    <c:plotArea>
      <c:layout/>
      <c:pieChart>
        <c:varyColors val="1"/>
        <c:ser>
          <c:idx val="0"/>
          <c:order val="0"/>
          <c:tx>
            <c:strRef>
              <c:f>sex!$D$3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857-4C8A-B1A9-656338F273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857-4C8A-B1A9-656338F273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857-4C8A-B1A9-656338F2735D}"/>
              </c:ext>
            </c:extLst>
          </c:dPt>
          <c:dLbls>
            <c:dLbl>
              <c:idx val="0"/>
              <c:layout>
                <c:manualLayout>
                  <c:x val="-4.3444444444444549E-2"/>
                  <c:y val="0.13126038024121087"/>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857-4C8A-B1A9-656338F2735D}"/>
                </c:ext>
              </c:extLst>
            </c:dLbl>
            <c:dLbl>
              <c:idx val="1"/>
              <c:layout>
                <c:manualLayout>
                  <c:x val="2.6777777777777775E-2"/>
                  <c:y val="-6.4638897358877373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857-4C8A-B1A9-656338F2735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showLegendKey val="0"/>
            <c:showVal val="1"/>
            <c:showCatName val="0"/>
            <c:showSerName val="0"/>
            <c:showPercent val="1"/>
            <c:showBubbleSize val="0"/>
            <c:showLeaderLines val="0"/>
            <c:extLst>
              <c:ext xmlns:c15="http://schemas.microsoft.com/office/drawing/2012/chart" uri="{CE6537A1-D6FC-4f65-9D91-7224C49458BB}"/>
            </c:extLst>
          </c:dLbls>
          <c:cat>
            <c:strRef>
              <c:f>sex!$A$4:$A$6</c:f>
              <c:strCache>
                <c:ptCount val="3"/>
                <c:pt idx="0">
                  <c:v>Male</c:v>
                </c:pt>
                <c:pt idx="1">
                  <c:v>Female</c:v>
                </c:pt>
                <c:pt idx="2">
                  <c:v>TBD</c:v>
                </c:pt>
              </c:strCache>
            </c:strRef>
          </c:cat>
          <c:val>
            <c:numRef>
              <c:f>sex!$D$4:$D$6</c:f>
              <c:numCache>
                <c:formatCode>General</c:formatCode>
                <c:ptCount val="3"/>
                <c:pt idx="0">
                  <c:v>578</c:v>
                </c:pt>
                <c:pt idx="1">
                  <c:v>398</c:v>
                </c:pt>
                <c:pt idx="2">
                  <c:v>17</c:v>
                </c:pt>
              </c:numCache>
            </c:numRef>
          </c:val>
          <c:extLst>
            <c:ext xmlns:c16="http://schemas.microsoft.com/office/drawing/2014/chart" uri="{C3380CC4-5D6E-409C-BE32-E72D297353CC}">
              <c16:uniqueId val="{00000006-6857-4C8A-B1A9-656338F2735D}"/>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23956014873140857"/>
          <c:y val="0.88710899739845206"/>
          <c:w val="0.52643503937007874"/>
          <c:h val="5.88204883254724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accent1"/>
                </a:solidFill>
                <a:latin typeface="+mn-lt"/>
                <a:ea typeface="+mn-ea"/>
                <a:cs typeface="+mn-cs"/>
              </a:defRPr>
            </a:pPr>
            <a:r>
              <a:rPr lang="en-US" b="1" dirty="0">
                <a:solidFill>
                  <a:schemeClr val="accent1"/>
                </a:solidFill>
              </a:rPr>
              <a:t>Cumulative Completed PRO</a:t>
            </a:r>
            <a:r>
              <a:rPr lang="en-US" b="1" baseline="0" dirty="0">
                <a:solidFill>
                  <a:schemeClr val="accent1"/>
                </a:solidFill>
              </a:rPr>
              <a:t> surveys at each Timepoint of Data Collection </a:t>
            </a:r>
          </a:p>
          <a:p>
            <a:pPr>
              <a:defRPr b="1">
                <a:solidFill>
                  <a:schemeClr val="accent1"/>
                </a:solidFill>
              </a:defRPr>
            </a:pPr>
            <a:r>
              <a:rPr lang="en-US" b="1" baseline="0" dirty="0">
                <a:solidFill>
                  <a:schemeClr val="accent1"/>
                </a:solidFill>
              </a:rPr>
              <a:t>(Survey-Level Data)</a:t>
            </a:r>
            <a:endParaRPr lang="en-US" b="1" dirty="0">
              <a:solidFill>
                <a:schemeClr val="accent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Sheet3!$A$2</c:f>
              <c:strCache>
                <c:ptCount val="1"/>
                <c:pt idx="0">
                  <c:v>Total</c:v>
                </c:pt>
              </c:strCache>
            </c:strRef>
          </c:tx>
          <c:spPr>
            <a:solidFill>
              <a:schemeClr val="accent2"/>
            </a:solidFill>
            <a:ln>
              <a:solidFill>
                <a:schemeClr val="accent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Sheet3!$B$1:$H$1</c:f>
              <c:strCache>
                <c:ptCount val="7"/>
                <c:pt idx="0">
                  <c:v>Pre-infusion</c:v>
                </c:pt>
                <c:pt idx="1">
                  <c:v>Day 30</c:v>
                </c:pt>
                <c:pt idx="2">
                  <c:v>Day 100</c:v>
                </c:pt>
                <c:pt idx="3">
                  <c:v>Day 180</c:v>
                </c:pt>
                <c:pt idx="4">
                  <c:v>Year 1</c:v>
                </c:pt>
                <c:pt idx="5">
                  <c:v>Year 2</c:v>
                </c:pt>
                <c:pt idx="6">
                  <c:v>Year 3</c:v>
                </c:pt>
              </c:strCache>
            </c:strRef>
          </c:cat>
          <c:val>
            <c:numRef>
              <c:f>Sheet3!$B$2:$H$2</c:f>
              <c:numCache>
                <c:formatCode>General</c:formatCode>
                <c:ptCount val="7"/>
                <c:pt idx="0">
                  <c:v>202</c:v>
                </c:pt>
                <c:pt idx="1">
                  <c:v>56</c:v>
                </c:pt>
                <c:pt idx="2">
                  <c:v>737</c:v>
                </c:pt>
                <c:pt idx="3">
                  <c:v>767</c:v>
                </c:pt>
                <c:pt idx="4">
                  <c:v>529</c:v>
                </c:pt>
                <c:pt idx="5">
                  <c:v>131</c:v>
                </c:pt>
                <c:pt idx="6">
                  <c:v>3</c:v>
                </c:pt>
              </c:numCache>
            </c:numRef>
          </c:val>
          <c:extLst>
            <c:ext xmlns:c16="http://schemas.microsoft.com/office/drawing/2014/chart" uri="{C3380CC4-5D6E-409C-BE32-E72D297353CC}">
              <c16:uniqueId val="{00000000-1E14-4388-8AB0-078F38DBEB02}"/>
            </c:ext>
          </c:extLst>
        </c:ser>
        <c:dLbls>
          <c:showLegendKey val="0"/>
          <c:showVal val="0"/>
          <c:showCatName val="0"/>
          <c:showSerName val="0"/>
          <c:showPercent val="0"/>
          <c:showBubbleSize val="0"/>
        </c:dLbls>
        <c:gapWidth val="219"/>
        <c:overlap val="-27"/>
        <c:axId val="1156371648"/>
        <c:axId val="340044400"/>
      </c:barChart>
      <c:catAx>
        <c:axId val="115637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340044400"/>
        <c:crosses val="autoZero"/>
        <c:auto val="1"/>
        <c:lblAlgn val="ctr"/>
        <c:lblOffset val="100"/>
        <c:noMultiLvlLbl val="0"/>
      </c:catAx>
      <c:valAx>
        <c:axId val="340044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1156371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accent1"/>
                </a:solidFill>
                <a:latin typeface="+mn-lt"/>
                <a:ea typeface="+mn-ea"/>
                <a:cs typeface="+mn-cs"/>
              </a:defRPr>
            </a:pPr>
            <a:r>
              <a:rPr lang="en-US" sz="1800" b="1" i="0" baseline="0" dirty="0">
                <a:solidFill>
                  <a:schemeClr val="accent1"/>
                </a:solidFill>
                <a:effectLst/>
              </a:rPr>
              <a:t>Cumulative Completed PRO surveys with data pre-infusion, detailed</a:t>
            </a:r>
            <a:endParaRPr lang="en-US" b="1" dirty="0">
              <a:solidFill>
                <a:schemeClr val="accent1"/>
              </a:solidFill>
              <a:effectLst/>
            </a:endParaRPr>
          </a:p>
        </c:rich>
      </c:tx>
      <c:layout>
        <c:manualLayout>
          <c:xMode val="edge"/>
          <c:yMode val="edge"/>
          <c:x val="0.11482783195146964"/>
          <c:y val="1.752130022208762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accent1"/>
              </a:solidFill>
              <a:latin typeface="+mn-lt"/>
              <a:ea typeface="+mn-ea"/>
              <a:cs typeface="+mn-cs"/>
            </a:defRPr>
          </a:pPr>
          <a:endParaRPr lang="en-US"/>
        </a:p>
      </c:txPr>
    </c:title>
    <c:autoTitleDeleted val="0"/>
    <c:plotArea>
      <c:layout/>
      <c:barChart>
        <c:barDir val="col"/>
        <c:grouping val="stacked"/>
        <c:varyColors val="0"/>
        <c:ser>
          <c:idx val="4"/>
          <c:order val="0"/>
          <c:tx>
            <c:strRef>
              <c:f>longi_stacked!$D$1</c:f>
              <c:strCache>
                <c:ptCount val="1"/>
                <c:pt idx="0">
                  <c:v>Deceased</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32C-4FCA-9385-7D504D72A2E3}"/>
                </c:ext>
              </c:extLst>
            </c:dLbl>
            <c:dLbl>
              <c:idx val="1"/>
              <c:layout>
                <c:manualLayout>
                  <c:x val="3.3112582781456954E-3"/>
                  <c:y val="5.1282051282052219E-3"/>
                </c:manualLayout>
              </c:layout>
              <c:tx>
                <c:rich>
                  <a:bodyPr/>
                  <a:lstStyle/>
                  <a:p>
                    <a:fld id="{B9881765-D0A7-DB45-82AE-39DC655D695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32C-4FCA-9385-7D504D72A2E3}"/>
                </c:ext>
              </c:extLst>
            </c:dLbl>
            <c:dLbl>
              <c:idx val="2"/>
              <c:tx>
                <c:rich>
                  <a:bodyPr/>
                  <a:lstStyle/>
                  <a:p>
                    <a:fld id="{2B346E4C-98FA-E54B-891E-AA53D98AA50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32C-4FCA-9385-7D504D72A2E3}"/>
                </c:ext>
              </c:extLst>
            </c:dLbl>
            <c:dLbl>
              <c:idx val="3"/>
              <c:tx>
                <c:rich>
                  <a:bodyPr/>
                  <a:lstStyle/>
                  <a:p>
                    <a:fld id="{604159EF-6796-E74C-AF32-8587FA49068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32C-4FCA-9385-7D504D72A2E3}"/>
                </c:ext>
              </c:extLst>
            </c:dLbl>
            <c:dLbl>
              <c:idx val="4"/>
              <c:tx>
                <c:rich>
                  <a:bodyPr/>
                  <a:lstStyle/>
                  <a:p>
                    <a:fld id="{83D519D5-B411-684B-A42B-E36C8A1DCCF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32C-4FCA-9385-7D504D72A2E3}"/>
                </c:ext>
              </c:extLst>
            </c:dLbl>
            <c:dLbl>
              <c:idx val="5"/>
              <c:tx>
                <c:rich>
                  <a:bodyPr/>
                  <a:lstStyle/>
                  <a:p>
                    <a:fld id="{9B910834-C664-A040-9E94-4DC313F6006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32C-4FCA-9385-7D504D72A2E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longi_stacked!$B$2:$B$7</c:f>
              <c:strCache>
                <c:ptCount val="6"/>
                <c:pt idx="0">
                  <c:v>Before infusion</c:v>
                </c:pt>
                <c:pt idx="1">
                  <c:v>100 day</c:v>
                </c:pt>
                <c:pt idx="2">
                  <c:v>180 day</c:v>
                </c:pt>
                <c:pt idx="3">
                  <c:v>1 year</c:v>
                </c:pt>
                <c:pt idx="4">
                  <c:v>2 year</c:v>
                </c:pt>
                <c:pt idx="5">
                  <c:v>3 year</c:v>
                </c:pt>
              </c:strCache>
            </c:strRef>
          </c:cat>
          <c:val>
            <c:numRef>
              <c:f>longi_stacked!$D$2:$D$7</c:f>
              <c:numCache>
                <c:formatCode>General</c:formatCode>
                <c:ptCount val="6"/>
                <c:pt idx="0">
                  <c:v>0</c:v>
                </c:pt>
                <c:pt idx="1">
                  <c:v>14</c:v>
                </c:pt>
                <c:pt idx="2">
                  <c:v>19</c:v>
                </c:pt>
                <c:pt idx="3">
                  <c:v>27</c:v>
                </c:pt>
                <c:pt idx="4">
                  <c:v>27</c:v>
                </c:pt>
                <c:pt idx="5">
                  <c:v>27</c:v>
                </c:pt>
              </c:numCache>
            </c:numRef>
          </c:val>
          <c:extLst>
            <c:ext xmlns:c15="http://schemas.microsoft.com/office/drawing/2012/chart" uri="{02D57815-91ED-43cb-92C2-25804820EDAC}">
              <c15:datalabelsRange>
                <c15:f>longi_stacked!$D$12:$D$18</c15:f>
                <c15:dlblRangeCache>
                  <c:ptCount val="7"/>
                  <c:pt idx="0">
                    <c:v>0</c:v>
                  </c:pt>
                  <c:pt idx="1">
                    <c:v>14, 7%</c:v>
                  </c:pt>
                  <c:pt idx="2">
                    <c:v>19, 9%</c:v>
                  </c:pt>
                  <c:pt idx="3">
                    <c:v>27, 13%</c:v>
                  </c:pt>
                  <c:pt idx="4">
                    <c:v>27, 13%</c:v>
                  </c:pt>
                  <c:pt idx="5">
                    <c:v>27, 13%</c:v>
                  </c:pt>
                </c15:dlblRangeCache>
              </c15:datalabelsRange>
            </c:ext>
            <c:ext xmlns:c16="http://schemas.microsoft.com/office/drawing/2014/chart" uri="{C3380CC4-5D6E-409C-BE32-E72D297353CC}">
              <c16:uniqueId val="{00000006-C32C-4FCA-9385-7D504D72A2E3}"/>
            </c:ext>
          </c:extLst>
        </c:ser>
        <c:ser>
          <c:idx val="1"/>
          <c:order val="1"/>
          <c:tx>
            <c:strRef>
              <c:f>longi_stacked!$E$1</c:f>
              <c:strCache>
                <c:ptCount val="1"/>
                <c:pt idx="0">
                  <c:v>Completed</c:v>
                </c:pt>
              </c:strCache>
            </c:strRef>
          </c:tx>
          <c:spPr>
            <a:solidFill>
              <a:schemeClr val="accent2"/>
            </a:solidFill>
            <a:ln>
              <a:noFill/>
            </a:ln>
            <a:effectLst/>
          </c:spPr>
          <c:invertIfNegative val="0"/>
          <c:dLbls>
            <c:dLbl>
              <c:idx val="0"/>
              <c:tx>
                <c:rich>
                  <a:bodyPr/>
                  <a:lstStyle/>
                  <a:p>
                    <a:fld id="{CA30C14E-CD12-2248-8246-D0677DB9F80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32C-4FCA-9385-7D504D72A2E3}"/>
                </c:ext>
              </c:extLst>
            </c:dLbl>
            <c:dLbl>
              <c:idx val="1"/>
              <c:layout>
                <c:manualLayout>
                  <c:x val="-3.3112582781457357E-3"/>
                  <c:y val="-1.5384615384615385E-2"/>
                </c:manualLayout>
              </c:layout>
              <c:tx>
                <c:rich>
                  <a:bodyPr/>
                  <a:lstStyle/>
                  <a:p>
                    <a:fld id="{87FD154A-E465-CB48-B1E6-997BBAC2B93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32C-4FCA-9385-7D504D72A2E3}"/>
                </c:ext>
              </c:extLst>
            </c:dLbl>
            <c:dLbl>
              <c:idx val="2"/>
              <c:tx>
                <c:rich>
                  <a:bodyPr/>
                  <a:lstStyle/>
                  <a:p>
                    <a:fld id="{63D171D0-D8F3-D24D-8721-4094A9DB428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32C-4FCA-9385-7D504D72A2E3}"/>
                </c:ext>
              </c:extLst>
            </c:dLbl>
            <c:dLbl>
              <c:idx val="3"/>
              <c:tx>
                <c:rich>
                  <a:bodyPr/>
                  <a:lstStyle/>
                  <a:p>
                    <a:fld id="{CFD3C97D-8E1F-CF48-ADFB-0388C2CD18A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C32C-4FCA-9385-7D504D72A2E3}"/>
                </c:ext>
              </c:extLst>
            </c:dLbl>
            <c:dLbl>
              <c:idx val="4"/>
              <c:tx>
                <c:rich>
                  <a:bodyPr/>
                  <a:lstStyle/>
                  <a:p>
                    <a:fld id="{C077F5CD-F893-0C4A-A90F-D892983AACF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C32C-4FCA-9385-7D504D72A2E3}"/>
                </c:ext>
              </c:extLst>
            </c:dLbl>
            <c:dLbl>
              <c:idx val="5"/>
              <c:layout>
                <c:manualLayout>
                  <c:x val="3.3112582781456954E-3"/>
                  <c:y val="-2.5641025641027523E-3"/>
                </c:manualLayout>
              </c:layout>
              <c:tx>
                <c:rich>
                  <a:bodyPr/>
                  <a:lstStyle/>
                  <a:p>
                    <a:fld id="{4F6575AF-1316-154D-9AEB-ADC3836DB99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32C-4FCA-9385-7D504D72A2E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longi_stacked!$B$2:$B$7</c:f>
              <c:strCache>
                <c:ptCount val="6"/>
                <c:pt idx="0">
                  <c:v>Before infusion</c:v>
                </c:pt>
                <c:pt idx="1">
                  <c:v>100 day</c:v>
                </c:pt>
                <c:pt idx="2">
                  <c:v>180 day</c:v>
                </c:pt>
                <c:pt idx="3">
                  <c:v>1 year</c:v>
                </c:pt>
                <c:pt idx="4">
                  <c:v>2 year</c:v>
                </c:pt>
                <c:pt idx="5">
                  <c:v>3 year</c:v>
                </c:pt>
              </c:strCache>
            </c:strRef>
          </c:cat>
          <c:val>
            <c:numRef>
              <c:f>longi_stacked!$E$2:$E$7</c:f>
              <c:numCache>
                <c:formatCode>General</c:formatCode>
                <c:ptCount val="6"/>
                <c:pt idx="0">
                  <c:v>202</c:v>
                </c:pt>
                <c:pt idx="1">
                  <c:v>110</c:v>
                </c:pt>
                <c:pt idx="2">
                  <c:v>110</c:v>
                </c:pt>
                <c:pt idx="3">
                  <c:v>73</c:v>
                </c:pt>
                <c:pt idx="4">
                  <c:v>35</c:v>
                </c:pt>
                <c:pt idx="5">
                  <c:v>3</c:v>
                </c:pt>
              </c:numCache>
            </c:numRef>
          </c:val>
          <c:extLst>
            <c:ext xmlns:c15="http://schemas.microsoft.com/office/drawing/2012/chart" uri="{02D57815-91ED-43cb-92C2-25804820EDAC}">
              <c15:datalabelsRange>
                <c15:f>longi_stacked!$E$12:$E$18</c15:f>
                <c15:dlblRangeCache>
                  <c:ptCount val="7"/>
                  <c:pt idx="0">
                    <c:v>202, 100%</c:v>
                  </c:pt>
                  <c:pt idx="1">
                    <c:v>110, 54%</c:v>
                  </c:pt>
                  <c:pt idx="2">
                    <c:v>110, 54%</c:v>
                  </c:pt>
                  <c:pt idx="3">
                    <c:v>73, 36%</c:v>
                  </c:pt>
                  <c:pt idx="4">
                    <c:v>35, 17%</c:v>
                  </c:pt>
                  <c:pt idx="5">
                    <c:v>3, 1%</c:v>
                  </c:pt>
                </c15:dlblRangeCache>
              </c15:datalabelsRange>
            </c:ext>
            <c:ext xmlns:c16="http://schemas.microsoft.com/office/drawing/2014/chart" uri="{C3380CC4-5D6E-409C-BE32-E72D297353CC}">
              <c16:uniqueId val="{0000000D-C32C-4FCA-9385-7D504D72A2E3}"/>
            </c:ext>
          </c:extLst>
        </c:ser>
        <c:ser>
          <c:idx val="2"/>
          <c:order val="2"/>
          <c:tx>
            <c:strRef>
              <c:f>longi_stacked!$F$1</c:f>
              <c:strCache>
                <c:ptCount val="1"/>
                <c:pt idx="0">
                  <c:v>No response</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E-C32C-4FCA-9385-7D504D72A2E3}"/>
                </c:ext>
              </c:extLst>
            </c:dLbl>
            <c:dLbl>
              <c:idx val="1"/>
              <c:layout>
                <c:manualLayout>
                  <c:x val="1.1037527593818985E-3"/>
                  <c:y val="-7.6923076923076927E-3"/>
                </c:manualLayout>
              </c:layout>
              <c:tx>
                <c:rich>
                  <a:bodyPr/>
                  <a:lstStyle/>
                  <a:p>
                    <a:fld id="{42B3375F-F60D-084C-84B1-6345A510055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32C-4FCA-9385-7D504D72A2E3}"/>
                </c:ext>
              </c:extLst>
            </c:dLbl>
            <c:dLbl>
              <c:idx val="2"/>
              <c:tx>
                <c:rich>
                  <a:bodyPr/>
                  <a:lstStyle/>
                  <a:p>
                    <a:fld id="{AA6E4F72-280E-DF43-A147-1030EC60285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C32C-4FCA-9385-7D504D72A2E3}"/>
                </c:ext>
              </c:extLst>
            </c:dLbl>
            <c:dLbl>
              <c:idx val="3"/>
              <c:tx>
                <c:rich>
                  <a:bodyPr/>
                  <a:lstStyle/>
                  <a:p>
                    <a:fld id="{27798C9A-81D0-B942-8871-93C4E4F33F5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C32C-4FCA-9385-7D504D72A2E3}"/>
                </c:ext>
              </c:extLst>
            </c:dLbl>
            <c:dLbl>
              <c:idx val="4"/>
              <c:delete val="1"/>
              <c:extLst>
                <c:ext xmlns:c15="http://schemas.microsoft.com/office/drawing/2012/chart" uri="{CE6537A1-D6FC-4f65-9D91-7224C49458BB}"/>
                <c:ext xmlns:c16="http://schemas.microsoft.com/office/drawing/2014/chart" uri="{C3380CC4-5D6E-409C-BE32-E72D297353CC}">
                  <c16:uniqueId val="{00000012-C32C-4FCA-9385-7D504D72A2E3}"/>
                </c:ext>
              </c:extLst>
            </c:dLbl>
            <c:dLbl>
              <c:idx val="5"/>
              <c:delete val="1"/>
              <c:extLst>
                <c:ext xmlns:c15="http://schemas.microsoft.com/office/drawing/2012/chart" uri="{CE6537A1-D6FC-4f65-9D91-7224C49458BB}"/>
                <c:ext xmlns:c16="http://schemas.microsoft.com/office/drawing/2014/chart" uri="{C3380CC4-5D6E-409C-BE32-E72D297353CC}">
                  <c16:uniqueId val="{00000013-C32C-4FCA-9385-7D504D72A2E3}"/>
                </c:ext>
              </c:extLst>
            </c:dLbl>
            <c:dLbl>
              <c:idx val="6"/>
              <c:layout>
                <c:manualLayout>
                  <c:x val="0"/>
                  <c:y val="-2.8205128205128393E-2"/>
                </c:manualLayout>
              </c:layout>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4-C32C-4FCA-9385-7D504D72A2E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longi_stacked!$B$2:$B$7</c:f>
              <c:strCache>
                <c:ptCount val="6"/>
                <c:pt idx="0">
                  <c:v>Before infusion</c:v>
                </c:pt>
                <c:pt idx="1">
                  <c:v>100 day</c:v>
                </c:pt>
                <c:pt idx="2">
                  <c:v>180 day</c:v>
                </c:pt>
                <c:pt idx="3">
                  <c:v>1 year</c:v>
                </c:pt>
                <c:pt idx="4">
                  <c:v>2 year</c:v>
                </c:pt>
                <c:pt idx="5">
                  <c:v>3 year</c:v>
                </c:pt>
              </c:strCache>
            </c:strRef>
          </c:cat>
          <c:val>
            <c:numRef>
              <c:f>longi_stacked!$F$2:$F$7</c:f>
              <c:numCache>
                <c:formatCode>General</c:formatCode>
                <c:ptCount val="6"/>
                <c:pt idx="0">
                  <c:v>0</c:v>
                </c:pt>
                <c:pt idx="1">
                  <c:v>21</c:v>
                </c:pt>
                <c:pt idx="2">
                  <c:v>10</c:v>
                </c:pt>
                <c:pt idx="3">
                  <c:v>5</c:v>
                </c:pt>
                <c:pt idx="4">
                  <c:v>0</c:v>
                </c:pt>
                <c:pt idx="5">
                  <c:v>0</c:v>
                </c:pt>
              </c:numCache>
            </c:numRef>
          </c:val>
          <c:extLst>
            <c:ext xmlns:c15="http://schemas.microsoft.com/office/drawing/2012/chart" uri="{02D57815-91ED-43cb-92C2-25804820EDAC}">
              <c15:datalabelsRange>
                <c15:f>longi_stacked!$F$12:$F$18</c15:f>
                <c15:dlblRangeCache>
                  <c:ptCount val="7"/>
                  <c:pt idx="0">
                    <c:v>0</c:v>
                  </c:pt>
                  <c:pt idx="1">
                    <c:v>21, 10%</c:v>
                  </c:pt>
                  <c:pt idx="2">
                    <c:v>10, 5%</c:v>
                  </c:pt>
                  <c:pt idx="3">
                    <c:v>5, 2%</c:v>
                  </c:pt>
                  <c:pt idx="4">
                    <c:v>0, 0%</c:v>
                  </c:pt>
                  <c:pt idx="5">
                    <c:v>0, 0%</c:v>
                  </c:pt>
                </c15:dlblRangeCache>
              </c15:datalabelsRange>
            </c:ext>
            <c:ext xmlns:c16="http://schemas.microsoft.com/office/drawing/2014/chart" uri="{C3380CC4-5D6E-409C-BE32-E72D297353CC}">
              <c16:uniqueId val="{00000015-C32C-4FCA-9385-7D504D72A2E3}"/>
            </c:ext>
          </c:extLst>
        </c:ser>
        <c:ser>
          <c:idx val="3"/>
          <c:order val="3"/>
          <c:tx>
            <c:strRef>
              <c:f>longi_stacked!$G$1</c:f>
              <c:strCache>
                <c:ptCount val="1"/>
                <c:pt idx="0">
                  <c:v>Not reached timepoint</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6-C32C-4FCA-9385-7D504D72A2E3}"/>
                </c:ext>
              </c:extLst>
            </c:dLbl>
            <c:dLbl>
              <c:idx val="1"/>
              <c:layout>
                <c:manualLayout>
                  <c:x val="2.2075055187637969E-3"/>
                  <c:y val="-1.0256410256410303E-2"/>
                </c:manualLayout>
              </c:layout>
              <c:tx>
                <c:rich>
                  <a:bodyPr/>
                  <a:lstStyle/>
                  <a:p>
                    <a:fld id="{115FF2B9-F2AE-AE4A-A1B5-09A34FA8A9B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C32C-4FCA-9385-7D504D72A2E3}"/>
                </c:ext>
              </c:extLst>
            </c:dLbl>
            <c:dLbl>
              <c:idx val="2"/>
              <c:tx>
                <c:rich>
                  <a:bodyPr/>
                  <a:lstStyle/>
                  <a:p>
                    <a:fld id="{2207DCFB-FB15-1048-9554-CA7BDD1C70A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C32C-4FCA-9385-7D504D72A2E3}"/>
                </c:ext>
              </c:extLst>
            </c:dLbl>
            <c:dLbl>
              <c:idx val="3"/>
              <c:tx>
                <c:rich>
                  <a:bodyPr/>
                  <a:lstStyle/>
                  <a:p>
                    <a:fld id="{969BBEDB-8834-FA43-9041-20F7DF4047C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C32C-4FCA-9385-7D504D72A2E3}"/>
                </c:ext>
              </c:extLst>
            </c:dLbl>
            <c:dLbl>
              <c:idx val="4"/>
              <c:tx>
                <c:rich>
                  <a:bodyPr/>
                  <a:lstStyle/>
                  <a:p>
                    <a:fld id="{5D733639-8A81-D840-A605-BE947ED17C9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C32C-4FCA-9385-7D504D72A2E3}"/>
                </c:ext>
              </c:extLst>
            </c:dLbl>
            <c:dLbl>
              <c:idx val="5"/>
              <c:tx>
                <c:rich>
                  <a:bodyPr/>
                  <a:lstStyle/>
                  <a:p>
                    <a:fld id="{B5F4BEC6-4F91-B643-827D-ADA4A616513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C32C-4FCA-9385-7D504D72A2E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longi_stacked!$B$2:$B$7</c:f>
              <c:strCache>
                <c:ptCount val="6"/>
                <c:pt idx="0">
                  <c:v>Before infusion</c:v>
                </c:pt>
                <c:pt idx="1">
                  <c:v>100 day</c:v>
                </c:pt>
                <c:pt idx="2">
                  <c:v>180 day</c:v>
                </c:pt>
                <c:pt idx="3">
                  <c:v>1 year</c:v>
                </c:pt>
                <c:pt idx="4">
                  <c:v>2 year</c:v>
                </c:pt>
                <c:pt idx="5">
                  <c:v>3 year</c:v>
                </c:pt>
              </c:strCache>
            </c:strRef>
          </c:cat>
          <c:val>
            <c:numRef>
              <c:f>longi_stacked!$G$2:$G$7</c:f>
              <c:numCache>
                <c:formatCode>General</c:formatCode>
                <c:ptCount val="6"/>
                <c:pt idx="0">
                  <c:v>0</c:v>
                </c:pt>
                <c:pt idx="1">
                  <c:v>57</c:v>
                </c:pt>
                <c:pt idx="2">
                  <c:v>63</c:v>
                </c:pt>
                <c:pt idx="3">
                  <c:v>97</c:v>
                </c:pt>
                <c:pt idx="4">
                  <c:v>140</c:v>
                </c:pt>
                <c:pt idx="5">
                  <c:v>172</c:v>
                </c:pt>
              </c:numCache>
            </c:numRef>
          </c:val>
          <c:extLst>
            <c:ext xmlns:c15="http://schemas.microsoft.com/office/drawing/2012/chart" uri="{02D57815-91ED-43cb-92C2-25804820EDAC}">
              <c15:datalabelsRange>
                <c15:f>longi_stacked!$G$12:$G$18</c15:f>
                <c15:dlblRangeCache>
                  <c:ptCount val="7"/>
                  <c:pt idx="0">
                    <c:v>0</c:v>
                  </c:pt>
                  <c:pt idx="1">
                    <c:v>57, 28%</c:v>
                  </c:pt>
                  <c:pt idx="2">
                    <c:v>63, 31%</c:v>
                  </c:pt>
                  <c:pt idx="3">
                    <c:v>97, 48%</c:v>
                  </c:pt>
                  <c:pt idx="4">
                    <c:v>140, 69%</c:v>
                  </c:pt>
                  <c:pt idx="5">
                    <c:v>172, 85%</c:v>
                  </c:pt>
                </c15:dlblRangeCache>
              </c15:datalabelsRange>
            </c:ext>
            <c:ext xmlns:c16="http://schemas.microsoft.com/office/drawing/2014/chart" uri="{C3380CC4-5D6E-409C-BE32-E72D297353CC}">
              <c16:uniqueId val="{0000001C-C32C-4FCA-9385-7D504D72A2E3}"/>
            </c:ext>
          </c:extLst>
        </c:ser>
        <c:ser>
          <c:idx val="5"/>
          <c:order val="4"/>
          <c:tx>
            <c:strRef>
              <c:f>longi_stacked!$H$1</c:f>
              <c:strCache>
                <c:ptCount val="1"/>
                <c:pt idx="0">
                  <c:v>Not CAR-T</c:v>
                </c:pt>
              </c:strCache>
            </c:strRef>
          </c:tx>
          <c:spPr>
            <a:solidFill>
              <a:schemeClr val="accent6"/>
            </a:solidFill>
            <a:ln>
              <a:noFill/>
            </a:ln>
            <a:effectLst/>
          </c:spPr>
          <c:invertIfNegative val="0"/>
          <c:cat>
            <c:strRef>
              <c:f>longi_stacked!$B$2:$B$7</c:f>
              <c:strCache>
                <c:ptCount val="6"/>
                <c:pt idx="0">
                  <c:v>Before infusion</c:v>
                </c:pt>
                <c:pt idx="1">
                  <c:v>100 day</c:v>
                </c:pt>
                <c:pt idx="2">
                  <c:v>180 day</c:v>
                </c:pt>
                <c:pt idx="3">
                  <c:v>1 year</c:v>
                </c:pt>
                <c:pt idx="4">
                  <c:v>2 year</c:v>
                </c:pt>
                <c:pt idx="5">
                  <c:v>3 year</c:v>
                </c:pt>
              </c:strCache>
            </c:strRef>
          </c:cat>
          <c:val>
            <c:numRef>
              <c:f>longi_stacked!$H$2:$H$7</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D-C32C-4FCA-9385-7D504D72A2E3}"/>
            </c:ext>
          </c:extLst>
        </c:ser>
        <c:ser>
          <c:idx val="0"/>
          <c:order val="5"/>
          <c:tx>
            <c:strRef>
              <c:f>longi_stacked!$C$1</c:f>
              <c:strCache>
                <c:ptCount val="1"/>
                <c:pt idx="0">
                  <c:v>Pre-infusion</c:v>
                </c:pt>
              </c:strCache>
            </c:strRef>
          </c:tx>
          <c:spPr>
            <a:solidFill>
              <a:schemeClr val="accent1"/>
            </a:solidFill>
            <a:ln>
              <a:noFill/>
            </a:ln>
            <a:effectLst/>
          </c:spPr>
          <c:invertIfNegative val="0"/>
          <c:cat>
            <c:strRef>
              <c:f>longi_stacked!$B$2:$B$7</c:f>
              <c:strCache>
                <c:ptCount val="6"/>
                <c:pt idx="0">
                  <c:v>Before infusion</c:v>
                </c:pt>
                <c:pt idx="1">
                  <c:v>100 day</c:v>
                </c:pt>
                <c:pt idx="2">
                  <c:v>180 day</c:v>
                </c:pt>
                <c:pt idx="3">
                  <c:v>1 year</c:v>
                </c:pt>
                <c:pt idx="4">
                  <c:v>2 year</c:v>
                </c:pt>
                <c:pt idx="5">
                  <c:v>3 year</c:v>
                </c:pt>
              </c:strCache>
            </c:strRef>
          </c:cat>
          <c:val>
            <c:numRef>
              <c:f>longi_stacked!$C$2:$C$7</c:f>
            </c:numRef>
          </c:val>
          <c:extLst>
            <c:ext xmlns:c16="http://schemas.microsoft.com/office/drawing/2014/chart" uri="{C3380CC4-5D6E-409C-BE32-E72D297353CC}">
              <c16:uniqueId val="{0000001E-C32C-4FCA-9385-7D504D72A2E3}"/>
            </c:ext>
          </c:extLst>
        </c:ser>
        <c:dLbls>
          <c:showLegendKey val="0"/>
          <c:showVal val="0"/>
          <c:showCatName val="0"/>
          <c:showSerName val="0"/>
          <c:showPercent val="0"/>
          <c:showBubbleSize val="0"/>
        </c:dLbls>
        <c:gapWidth val="55"/>
        <c:overlap val="100"/>
        <c:axId val="727045520"/>
        <c:axId val="2068517792"/>
      </c:barChart>
      <c:catAx>
        <c:axId val="72704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2068517792"/>
        <c:crosses val="autoZero"/>
        <c:auto val="1"/>
        <c:lblAlgn val="ctr"/>
        <c:lblOffset val="100"/>
        <c:noMultiLvlLbl val="0"/>
      </c:catAx>
      <c:valAx>
        <c:axId val="2068517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727045520"/>
        <c:crosses val="autoZero"/>
        <c:crossBetween val="between"/>
      </c:valAx>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700" b="1" i="0" baseline="0" dirty="0">
                <a:solidFill>
                  <a:schemeClr val="accent1"/>
                </a:solidFill>
                <a:effectLst/>
              </a:rPr>
              <a:t>Adult Patients Enrolled in CIBMTR’s PRO Protocol by Infusion type</a:t>
            </a:r>
            <a:endParaRPr lang="en-US" sz="1700" b="1" dirty="0">
              <a:solidFill>
                <a:schemeClr val="accent1"/>
              </a:solidFill>
              <a:effectLst/>
            </a:endParaRPr>
          </a:p>
        </c:rich>
      </c:tx>
      <c:layout>
        <c:manualLayout>
          <c:xMode val="edge"/>
          <c:yMode val="edge"/>
          <c:x val="0.1021264955516924"/>
          <c:y val="1.120872162102826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477962981899994"/>
          <c:y val="0.15068978870015234"/>
          <c:w val="0.53044074036200017"/>
          <c:h val="0.68671247974211114"/>
        </c:manualLayout>
      </c:layout>
      <c:pieChart>
        <c:varyColors val="1"/>
        <c:ser>
          <c:idx val="0"/>
          <c:order val="0"/>
          <c:tx>
            <c:strRef>
              <c:f>treatment!$E$3</c:f>
              <c:strCache>
                <c:ptCount val="1"/>
                <c:pt idx="0">
                  <c:v>Total</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BB3-4B41-8065-38BF9C7FDBCD}"/>
              </c:ext>
            </c:extLst>
          </c:dPt>
          <c:dPt>
            <c:idx val="1"/>
            <c:bubble3D val="0"/>
            <c:spPr>
              <a:solidFill>
                <a:schemeClr val="accent2"/>
              </a:solidFill>
              <a:ln w="19050">
                <a:noFill/>
              </a:ln>
              <a:effectLst/>
            </c:spPr>
            <c:extLst>
              <c:ext xmlns:c16="http://schemas.microsoft.com/office/drawing/2014/chart" uri="{C3380CC4-5D6E-409C-BE32-E72D297353CC}">
                <c16:uniqueId val="{00000003-EBB3-4B41-8065-38BF9C7FDBCD}"/>
              </c:ext>
            </c:extLst>
          </c:dPt>
          <c:dPt>
            <c:idx val="2"/>
            <c:bubble3D val="0"/>
            <c:spPr>
              <a:solidFill>
                <a:schemeClr val="accent3"/>
              </a:solidFill>
              <a:ln w="19050">
                <a:noFill/>
              </a:ln>
              <a:effectLst/>
            </c:spPr>
            <c:extLst>
              <c:ext xmlns:c16="http://schemas.microsoft.com/office/drawing/2014/chart" uri="{C3380CC4-5D6E-409C-BE32-E72D297353CC}">
                <c16:uniqueId val="{00000005-EBB3-4B41-8065-38BF9C7FDBCD}"/>
              </c:ext>
            </c:extLst>
          </c:dPt>
          <c:dPt>
            <c:idx val="3"/>
            <c:bubble3D val="0"/>
            <c:spPr>
              <a:solidFill>
                <a:schemeClr val="accent4"/>
              </a:solidFill>
              <a:ln w="19050">
                <a:noFill/>
              </a:ln>
              <a:effectLst/>
            </c:spPr>
            <c:extLst>
              <c:ext xmlns:c16="http://schemas.microsoft.com/office/drawing/2014/chart" uri="{C3380CC4-5D6E-409C-BE32-E72D297353CC}">
                <c16:uniqueId val="{00000007-EBB3-4B41-8065-38BF9C7FDBCD}"/>
              </c:ext>
            </c:extLst>
          </c:dPt>
          <c:dLbls>
            <c:dLbl>
              <c:idx val="2"/>
              <c:layout>
                <c:manualLayout>
                  <c:x val="8.086814858768536E-2"/>
                  <c:y val="0.14836370836323942"/>
                </c:manualLayout>
              </c:layout>
              <c:tx>
                <c:rich>
                  <a:bodyPr/>
                  <a:lstStyle/>
                  <a:p>
                    <a:fld id="{CC19A998-2F49-42BE-B7F7-108A6D5E8B02}" type="VALUE">
                      <a:rPr lang="en-US"/>
                      <a:pPr/>
                      <a:t>[VALUE]</a:t>
                    </a:fld>
                    <a:r>
                      <a:rPr lang="en-US" baseline="0" dirty="0"/>
                      <a:t>, </a:t>
                    </a:r>
                  </a:p>
                  <a:p>
                    <a:fld id="{A426AE9C-934B-4F1F-9EFB-E60C4F335464}" type="PERCENTAGE">
                      <a:rPr lang="en-US" baseline="0" smtClean="0"/>
                      <a:pPr/>
                      <a:t>[PERCENTAGE]</a:t>
                    </a:fld>
                    <a:endParaRPr lang="en-U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BB3-4B41-8065-38BF9C7FDBCD}"/>
                </c:ext>
              </c:extLst>
            </c:dLbl>
            <c:dLbl>
              <c:idx val="3"/>
              <c:layout>
                <c:manualLayout>
                  <c:x val="3.1070306500266869E-2"/>
                  <c:y val="0.1351257879249323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fld id="{4B6BE1FA-EB5A-470A-81B0-D04DBA336DE4}" type="VALUE">
                      <a:rPr lang="en-US"/>
                      <a:pPr>
                        <a:defRPr sz="1400" b="1">
                          <a:solidFill>
                            <a:schemeClr val="bg1"/>
                          </a:solidFill>
                        </a:defRPr>
                      </a:pPr>
                      <a:t>[VALUE]</a:t>
                    </a:fld>
                    <a:r>
                      <a:rPr lang="en-US" baseline="0" dirty="0"/>
                      <a:t>, </a:t>
                    </a:r>
                    <a:br>
                      <a:rPr lang="en-US" baseline="0" dirty="0"/>
                    </a:br>
                    <a:fld id="{87F80B75-F623-44E3-92F8-D2DE54997DDB}" type="PERCENTAGE">
                      <a:rPr lang="en-US" baseline="0" smtClean="0"/>
                      <a:pPr>
                        <a:defRPr sz="1400" b="1">
                          <a:solidFill>
                            <a:schemeClr val="bg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layout>
                    <c:manualLayout>
                      <c:w val="0.16287886024101469"/>
                      <c:h val="0.19252245833013104"/>
                    </c:manualLayout>
                  </c15:layout>
                  <c15:dlblFieldTable/>
                  <c15:showDataLabelsRange val="0"/>
                </c:ext>
                <c:ext xmlns:c16="http://schemas.microsoft.com/office/drawing/2014/chart" uri="{C3380CC4-5D6E-409C-BE32-E72D297353CC}">
                  <c16:uniqueId val="{00000007-EBB3-4B41-8065-38BF9C7FDBC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treatment!$A$4:$A$7</c:f>
              <c:strCache>
                <c:ptCount val="4"/>
                <c:pt idx="0">
                  <c:v>Autologous HCT</c:v>
                </c:pt>
                <c:pt idx="1">
                  <c:v>Allogeneic HCT</c:v>
                </c:pt>
                <c:pt idx="2">
                  <c:v>CAR-T</c:v>
                </c:pt>
                <c:pt idx="3">
                  <c:v>TBD</c:v>
                </c:pt>
              </c:strCache>
            </c:strRef>
          </c:cat>
          <c:val>
            <c:numRef>
              <c:f>treatment!$E$4:$E$7</c:f>
              <c:numCache>
                <c:formatCode>General</c:formatCode>
                <c:ptCount val="4"/>
                <c:pt idx="0">
                  <c:v>499</c:v>
                </c:pt>
                <c:pt idx="1">
                  <c:v>354</c:v>
                </c:pt>
                <c:pt idx="2">
                  <c:v>110</c:v>
                </c:pt>
                <c:pt idx="3">
                  <c:v>30</c:v>
                </c:pt>
              </c:numCache>
            </c:numRef>
          </c:val>
          <c:extLst>
            <c:ext xmlns:c16="http://schemas.microsoft.com/office/drawing/2014/chart" uri="{C3380CC4-5D6E-409C-BE32-E72D297353CC}">
              <c16:uniqueId val="{00000008-EBB3-4B41-8065-38BF9C7FDBC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700" b="1" i="0" u="none" strike="noStrike" kern="1200" spc="0" baseline="0" dirty="0">
                <a:solidFill>
                  <a:schemeClr val="accent1"/>
                </a:solidFill>
                <a:effectLst/>
              </a:rPr>
              <a:t>Adult Patients Enrolled in CIBMTR’s PRO Protocol by </a:t>
            </a:r>
            <a:r>
              <a:rPr lang="en-US" sz="1700" b="1" dirty="0">
                <a:solidFill>
                  <a:schemeClr val="accent1"/>
                </a:solidFill>
              </a:rPr>
              <a:t>Disease type</a:t>
            </a:r>
          </a:p>
        </c:rich>
      </c:tx>
      <c:layout>
        <c:manualLayout>
          <c:xMode val="edge"/>
          <c:yMode val="edge"/>
          <c:x val="0.11938037808565069"/>
          <c:y val="6.08644879524409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disease!$D$2</c:f>
              <c:strCache>
                <c:ptCount val="1"/>
                <c:pt idx="0">
                  <c:v>Disease type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328-4C73-B88F-A383D5AE776A}"/>
              </c:ext>
            </c:extLst>
          </c:dPt>
          <c:dPt>
            <c:idx val="1"/>
            <c:bubble3D val="0"/>
            <c:spPr>
              <a:solidFill>
                <a:schemeClr val="accent2"/>
              </a:solidFill>
              <a:ln w="19050">
                <a:noFill/>
              </a:ln>
              <a:effectLst/>
            </c:spPr>
            <c:extLst>
              <c:ext xmlns:c16="http://schemas.microsoft.com/office/drawing/2014/chart" uri="{C3380CC4-5D6E-409C-BE32-E72D297353CC}">
                <c16:uniqueId val="{00000003-8328-4C73-B88F-A383D5AE776A}"/>
              </c:ext>
            </c:extLst>
          </c:dPt>
          <c:dPt>
            <c:idx val="2"/>
            <c:bubble3D val="0"/>
            <c:spPr>
              <a:solidFill>
                <a:schemeClr val="accent3"/>
              </a:solidFill>
              <a:ln w="19050">
                <a:noFill/>
              </a:ln>
              <a:effectLst/>
            </c:spPr>
            <c:extLst>
              <c:ext xmlns:c16="http://schemas.microsoft.com/office/drawing/2014/chart" uri="{C3380CC4-5D6E-409C-BE32-E72D297353CC}">
                <c16:uniqueId val="{00000005-8328-4C73-B88F-A383D5AE776A}"/>
              </c:ext>
            </c:extLst>
          </c:dPt>
          <c:dPt>
            <c:idx val="3"/>
            <c:bubble3D val="0"/>
            <c:spPr>
              <a:solidFill>
                <a:schemeClr val="accent4"/>
              </a:solidFill>
              <a:ln w="19050">
                <a:noFill/>
              </a:ln>
              <a:effectLst/>
            </c:spPr>
            <c:extLst>
              <c:ext xmlns:c16="http://schemas.microsoft.com/office/drawing/2014/chart" uri="{C3380CC4-5D6E-409C-BE32-E72D297353CC}">
                <c16:uniqueId val="{00000007-8328-4C73-B88F-A383D5AE776A}"/>
              </c:ext>
            </c:extLst>
          </c:dPt>
          <c:dPt>
            <c:idx val="4"/>
            <c:bubble3D val="0"/>
            <c:spPr>
              <a:solidFill>
                <a:schemeClr val="accent5"/>
              </a:solidFill>
              <a:ln w="19050">
                <a:noFill/>
              </a:ln>
              <a:effectLst/>
            </c:spPr>
            <c:extLst>
              <c:ext xmlns:c16="http://schemas.microsoft.com/office/drawing/2014/chart" uri="{C3380CC4-5D6E-409C-BE32-E72D297353CC}">
                <c16:uniqueId val="{00000009-8328-4C73-B88F-A383D5AE776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disease!$A$3:$A$7</c:f>
              <c:strCache>
                <c:ptCount val="5"/>
                <c:pt idx="0">
                  <c:v>Leukemias</c:v>
                </c:pt>
                <c:pt idx="1">
                  <c:v>Myelodysplastic Syndromes</c:v>
                </c:pt>
                <c:pt idx="2">
                  <c:v>Lymphomas</c:v>
                </c:pt>
                <c:pt idx="3">
                  <c:v>Plasma cell disorders</c:v>
                </c:pt>
                <c:pt idx="4">
                  <c:v>Other</c:v>
                </c:pt>
              </c:strCache>
            </c:strRef>
          </c:cat>
          <c:val>
            <c:numRef>
              <c:f>disease!$D$3:$D$7</c:f>
              <c:numCache>
                <c:formatCode>General</c:formatCode>
                <c:ptCount val="5"/>
                <c:pt idx="0">
                  <c:v>219</c:v>
                </c:pt>
                <c:pt idx="1">
                  <c:v>86</c:v>
                </c:pt>
                <c:pt idx="2">
                  <c:v>206</c:v>
                </c:pt>
                <c:pt idx="3">
                  <c:v>384</c:v>
                </c:pt>
                <c:pt idx="4">
                  <c:v>98</c:v>
                </c:pt>
              </c:numCache>
            </c:numRef>
          </c:val>
          <c:extLst>
            <c:ext xmlns:c16="http://schemas.microsoft.com/office/drawing/2014/chart" uri="{C3380CC4-5D6E-409C-BE32-E72D297353CC}">
              <c16:uniqueId val="{0000000A-8328-4C73-B88F-A383D5AE776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accent1"/>
                </a:solidFill>
                <a:latin typeface="+mn-lt"/>
                <a:ea typeface="+mn-ea"/>
                <a:cs typeface="+mn-cs"/>
              </a:defRPr>
            </a:pPr>
            <a:r>
              <a:rPr lang="en-US" sz="1360" b="1" i="0" u="none" strike="noStrike" kern="1200" spc="0" baseline="0" dirty="0">
                <a:solidFill>
                  <a:schemeClr val="accent1"/>
                </a:solidFill>
                <a:effectLst/>
              </a:rPr>
              <a:t>Adult Patients Enrolled in CIBMTR’s PRO Protocol by </a:t>
            </a:r>
            <a:r>
              <a:rPr lang="en-US" sz="1360" b="1" dirty="0">
                <a:solidFill>
                  <a:schemeClr val="accent1"/>
                </a:solidFill>
              </a:rPr>
              <a:t>Infusion type and by</a:t>
            </a:r>
            <a:r>
              <a:rPr lang="en-US" sz="1360" b="1" baseline="0" dirty="0">
                <a:solidFill>
                  <a:schemeClr val="accent1"/>
                </a:solidFill>
              </a:rPr>
              <a:t> whether the patient has a PRO survey Completed pre-infusion</a:t>
            </a:r>
            <a:endParaRPr lang="en-US" sz="1360" b="1" dirty="0">
              <a:solidFill>
                <a:schemeClr val="accent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accent1"/>
              </a:solidFill>
              <a:latin typeface="+mn-lt"/>
              <a:ea typeface="+mn-ea"/>
              <a:cs typeface="+mn-cs"/>
            </a:defRPr>
          </a:pPr>
          <a:endParaRPr lang="en-US"/>
        </a:p>
      </c:txPr>
    </c:title>
    <c:autoTitleDeleted val="0"/>
    <c:plotArea>
      <c:layout/>
      <c:barChart>
        <c:barDir val="col"/>
        <c:grouping val="stacked"/>
        <c:varyColors val="0"/>
        <c:ser>
          <c:idx val="0"/>
          <c:order val="0"/>
          <c:tx>
            <c:strRef>
              <c:f>treatment!$B$3</c:f>
              <c:strCache>
                <c:ptCount val="1"/>
                <c:pt idx="0">
                  <c:v>Enrolled with PRO survey pre-infusion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treatment!$A$4:$A$7</c:f>
              <c:strCache>
                <c:ptCount val="4"/>
                <c:pt idx="0">
                  <c:v>Autologous HCT</c:v>
                </c:pt>
                <c:pt idx="1">
                  <c:v>Allogeneic HCT</c:v>
                </c:pt>
                <c:pt idx="2">
                  <c:v>CAR-T</c:v>
                </c:pt>
                <c:pt idx="3">
                  <c:v>TBD</c:v>
                </c:pt>
              </c:strCache>
            </c:strRef>
          </c:cat>
          <c:val>
            <c:numRef>
              <c:f>treatment!$B$4:$B$7</c:f>
              <c:numCache>
                <c:formatCode>General</c:formatCode>
                <c:ptCount val="4"/>
                <c:pt idx="0">
                  <c:v>72</c:v>
                </c:pt>
                <c:pt idx="1">
                  <c:v>88</c:v>
                </c:pt>
                <c:pt idx="2">
                  <c:v>18</c:v>
                </c:pt>
                <c:pt idx="3">
                  <c:v>24</c:v>
                </c:pt>
              </c:numCache>
            </c:numRef>
          </c:val>
          <c:extLst>
            <c:ext xmlns:c16="http://schemas.microsoft.com/office/drawing/2014/chart" uri="{C3380CC4-5D6E-409C-BE32-E72D297353CC}">
              <c16:uniqueId val="{00000000-19E3-4C5D-A8AA-11AE5325A4AC}"/>
            </c:ext>
          </c:extLst>
        </c:ser>
        <c:ser>
          <c:idx val="1"/>
          <c:order val="1"/>
          <c:tx>
            <c:strRef>
              <c:f>treatment!$C$3</c:f>
              <c:strCache>
                <c:ptCount val="1"/>
                <c:pt idx="0">
                  <c:v>Enrolled w/out PRO survey pre-infusion</c:v>
                </c:pt>
              </c:strCache>
            </c:strRef>
          </c:tx>
          <c:spPr>
            <a:solidFill>
              <a:schemeClr val="accent2"/>
            </a:solidFill>
            <a:ln>
              <a:noFill/>
            </a:ln>
            <a:effectLst/>
          </c:spPr>
          <c:invertIfNegative val="0"/>
          <c:dLbls>
            <c:dLbl>
              <c:idx val="3"/>
              <c:layout>
                <c:manualLayout>
                  <c:x val="2.4999999999999849E-2"/>
                  <c:y val="-1.851852237606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E3-4C5D-A8AA-11AE5325A4A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treatment!$A$4:$A$7</c:f>
              <c:strCache>
                <c:ptCount val="4"/>
                <c:pt idx="0">
                  <c:v>Autologous HCT</c:v>
                </c:pt>
                <c:pt idx="1">
                  <c:v>Allogeneic HCT</c:v>
                </c:pt>
                <c:pt idx="2">
                  <c:v>CAR-T</c:v>
                </c:pt>
                <c:pt idx="3">
                  <c:v>TBD</c:v>
                </c:pt>
              </c:strCache>
            </c:strRef>
          </c:cat>
          <c:val>
            <c:numRef>
              <c:f>treatment!$C$4:$C$7</c:f>
              <c:numCache>
                <c:formatCode>General</c:formatCode>
                <c:ptCount val="4"/>
                <c:pt idx="0">
                  <c:v>427</c:v>
                </c:pt>
                <c:pt idx="1">
                  <c:v>266</c:v>
                </c:pt>
                <c:pt idx="2">
                  <c:v>92</c:v>
                </c:pt>
                <c:pt idx="3">
                  <c:v>6</c:v>
                </c:pt>
              </c:numCache>
            </c:numRef>
          </c:val>
          <c:extLst>
            <c:ext xmlns:c16="http://schemas.microsoft.com/office/drawing/2014/chart" uri="{C3380CC4-5D6E-409C-BE32-E72D297353CC}">
              <c16:uniqueId val="{00000002-19E3-4C5D-A8AA-11AE5325A4AC}"/>
            </c:ext>
          </c:extLst>
        </c:ser>
        <c:dLbls>
          <c:showLegendKey val="0"/>
          <c:showVal val="0"/>
          <c:showCatName val="0"/>
          <c:showSerName val="0"/>
          <c:showPercent val="0"/>
          <c:showBubbleSize val="0"/>
        </c:dLbls>
        <c:gapWidth val="150"/>
        <c:overlap val="100"/>
        <c:axId val="1078038511"/>
        <c:axId val="830250911"/>
      </c:barChart>
      <c:catAx>
        <c:axId val="1078038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crossAx val="830250911"/>
        <c:crosses val="autoZero"/>
        <c:auto val="1"/>
        <c:lblAlgn val="ctr"/>
        <c:lblOffset val="100"/>
        <c:noMultiLvlLbl val="0"/>
      </c:catAx>
      <c:valAx>
        <c:axId val="830250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crossAx val="1078038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50" b="1" i="0" u="none" strike="noStrike" kern="1200" spc="0" baseline="0">
                <a:solidFill>
                  <a:schemeClr val="accent1"/>
                </a:solidFill>
                <a:latin typeface="+mn-lt"/>
                <a:ea typeface="+mn-ea"/>
                <a:cs typeface="+mn-cs"/>
              </a:defRPr>
            </a:pPr>
            <a:r>
              <a:rPr lang="en-US" sz="1350" b="1" i="0" u="none" strike="noStrike" kern="1200" spc="0" baseline="0" dirty="0">
                <a:solidFill>
                  <a:schemeClr val="accent1"/>
                </a:solidFill>
                <a:effectLst/>
              </a:rPr>
              <a:t>Adult Patients Enrolled in CIBMTR’s PRO Protocol by </a:t>
            </a:r>
            <a:r>
              <a:rPr lang="en-US" sz="1350" b="1" i="0" u="none" strike="noStrike" kern="1200" spc="0" baseline="0" dirty="0">
                <a:solidFill>
                  <a:schemeClr val="accent1"/>
                </a:solidFill>
              </a:rPr>
              <a:t>Disease type and by whether the patient has a PRO survey Completed pre-infusion</a:t>
            </a:r>
          </a:p>
        </c:rich>
      </c:tx>
      <c:overlay val="0"/>
      <c:spPr>
        <a:noFill/>
        <a:ln>
          <a:noFill/>
        </a:ln>
        <a:effectLst/>
      </c:spPr>
      <c:txPr>
        <a:bodyPr rot="0" spcFirstLastPara="1" vertOverflow="ellipsis" vert="horz" wrap="square" anchor="ctr" anchorCtr="1"/>
        <a:lstStyle/>
        <a:p>
          <a:pPr>
            <a:defRPr sz="1350" b="1" i="0" u="none" strike="noStrike" kern="1200" spc="0" baseline="0">
              <a:solidFill>
                <a:schemeClr val="accent1"/>
              </a:solidFill>
              <a:latin typeface="+mn-lt"/>
              <a:ea typeface="+mn-ea"/>
              <a:cs typeface="+mn-cs"/>
            </a:defRPr>
          </a:pPr>
          <a:endParaRPr lang="en-US"/>
        </a:p>
      </c:txPr>
    </c:title>
    <c:autoTitleDeleted val="0"/>
    <c:plotArea>
      <c:layout/>
      <c:barChart>
        <c:barDir val="col"/>
        <c:grouping val="stacked"/>
        <c:varyColors val="0"/>
        <c:ser>
          <c:idx val="0"/>
          <c:order val="0"/>
          <c:tx>
            <c:strRef>
              <c:f>disease!$B$2</c:f>
              <c:strCache>
                <c:ptCount val="1"/>
                <c:pt idx="0">
                  <c:v>Enrolled with PRO survey pre-infusion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disease!$A$3:$A$7</c:f>
              <c:strCache>
                <c:ptCount val="5"/>
                <c:pt idx="0">
                  <c:v>Leukemias</c:v>
                </c:pt>
                <c:pt idx="1">
                  <c:v>Myelodysplastic Syndromes</c:v>
                </c:pt>
                <c:pt idx="2">
                  <c:v>Lymphomas</c:v>
                </c:pt>
                <c:pt idx="3">
                  <c:v>Plasma cell disorders</c:v>
                </c:pt>
                <c:pt idx="4">
                  <c:v>Other</c:v>
                </c:pt>
              </c:strCache>
            </c:strRef>
          </c:cat>
          <c:val>
            <c:numRef>
              <c:f>disease!$B$3:$B$7</c:f>
              <c:numCache>
                <c:formatCode>General</c:formatCode>
                <c:ptCount val="5"/>
                <c:pt idx="0">
                  <c:v>51</c:v>
                </c:pt>
                <c:pt idx="1">
                  <c:v>20</c:v>
                </c:pt>
                <c:pt idx="2">
                  <c:v>32</c:v>
                </c:pt>
                <c:pt idx="3">
                  <c:v>52</c:v>
                </c:pt>
                <c:pt idx="4">
                  <c:v>47</c:v>
                </c:pt>
              </c:numCache>
            </c:numRef>
          </c:val>
          <c:extLst>
            <c:ext xmlns:c16="http://schemas.microsoft.com/office/drawing/2014/chart" uri="{C3380CC4-5D6E-409C-BE32-E72D297353CC}">
              <c16:uniqueId val="{00000000-BC3D-4216-8A5F-91F977277D04}"/>
            </c:ext>
          </c:extLst>
        </c:ser>
        <c:ser>
          <c:idx val="1"/>
          <c:order val="1"/>
          <c:tx>
            <c:strRef>
              <c:f>disease!$C$2</c:f>
              <c:strCache>
                <c:ptCount val="1"/>
                <c:pt idx="0">
                  <c:v>Enrolled w/out PRO survey pre-infusion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disease!$A$3:$A$7</c:f>
              <c:strCache>
                <c:ptCount val="5"/>
                <c:pt idx="0">
                  <c:v>Leukemias</c:v>
                </c:pt>
                <c:pt idx="1">
                  <c:v>Myelodysplastic Syndromes</c:v>
                </c:pt>
                <c:pt idx="2">
                  <c:v>Lymphomas</c:v>
                </c:pt>
                <c:pt idx="3">
                  <c:v>Plasma cell disorders</c:v>
                </c:pt>
                <c:pt idx="4">
                  <c:v>Other</c:v>
                </c:pt>
              </c:strCache>
            </c:strRef>
          </c:cat>
          <c:val>
            <c:numRef>
              <c:f>disease!$C$3:$C$7</c:f>
              <c:numCache>
                <c:formatCode>General</c:formatCode>
                <c:ptCount val="5"/>
                <c:pt idx="0">
                  <c:v>168</c:v>
                </c:pt>
                <c:pt idx="1">
                  <c:v>66</c:v>
                </c:pt>
                <c:pt idx="2">
                  <c:v>174</c:v>
                </c:pt>
                <c:pt idx="3">
                  <c:v>332</c:v>
                </c:pt>
                <c:pt idx="4">
                  <c:v>51</c:v>
                </c:pt>
              </c:numCache>
            </c:numRef>
          </c:val>
          <c:extLst>
            <c:ext xmlns:c16="http://schemas.microsoft.com/office/drawing/2014/chart" uri="{C3380CC4-5D6E-409C-BE32-E72D297353CC}">
              <c16:uniqueId val="{00000001-BC3D-4216-8A5F-91F977277D04}"/>
            </c:ext>
          </c:extLst>
        </c:ser>
        <c:dLbls>
          <c:showLegendKey val="0"/>
          <c:showVal val="0"/>
          <c:showCatName val="0"/>
          <c:showSerName val="0"/>
          <c:showPercent val="0"/>
          <c:showBubbleSize val="0"/>
        </c:dLbls>
        <c:gapWidth val="150"/>
        <c:overlap val="100"/>
        <c:axId val="1163387808"/>
        <c:axId val="562312608"/>
      </c:barChart>
      <c:catAx>
        <c:axId val="116338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t" anchorCtr="0"/>
          <a:lstStyle/>
          <a:p>
            <a:pPr>
              <a:defRPr sz="1400" b="0" i="0" u="none" strike="noStrike" kern="1200" baseline="0">
                <a:solidFill>
                  <a:schemeClr val="accent1"/>
                </a:solidFill>
                <a:latin typeface="+mn-lt"/>
                <a:ea typeface="+mn-ea"/>
                <a:cs typeface="+mn-cs"/>
              </a:defRPr>
            </a:pPr>
            <a:endParaRPr lang="en-US"/>
          </a:p>
        </c:txPr>
        <c:crossAx val="562312608"/>
        <c:crosses val="autoZero"/>
        <c:auto val="0"/>
        <c:lblAlgn val="ctr"/>
        <c:lblOffset val="100"/>
        <c:noMultiLvlLbl val="0"/>
      </c:catAx>
      <c:valAx>
        <c:axId val="562312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crossAx val="1163387808"/>
        <c:crosses val="autoZero"/>
        <c:crossBetween val="between"/>
      </c:valAx>
      <c:spPr>
        <a:noFill/>
        <a:ln>
          <a:noFill/>
        </a:ln>
        <a:effectLst/>
      </c:spPr>
    </c:plotArea>
    <c:legend>
      <c:legendPos val="b"/>
      <c:layout>
        <c:manualLayout>
          <c:xMode val="edge"/>
          <c:yMode val="edge"/>
          <c:x val="0"/>
          <c:y val="0.89836564574547195"/>
          <c:w val="1"/>
          <c:h val="0.1013947175767369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accent1"/>
                </a:solidFill>
                <a:latin typeface="+mn-lt"/>
                <a:ea typeface="+mn-ea"/>
                <a:cs typeface="+mn-cs"/>
              </a:defRPr>
            </a:pPr>
            <a:r>
              <a:rPr lang="en-US" sz="1800" b="1">
                <a:solidFill>
                  <a:schemeClr val="accent1"/>
                </a:solidFill>
              </a:rPr>
              <a:t>Race</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accent1"/>
              </a:solidFill>
              <a:latin typeface="+mn-lt"/>
              <a:ea typeface="+mn-ea"/>
              <a:cs typeface="+mn-cs"/>
            </a:defRPr>
          </a:pPr>
          <a:endParaRPr lang="en-US"/>
        </a:p>
      </c:txPr>
    </c:title>
    <c:autoTitleDeleted val="0"/>
    <c:plotArea>
      <c:layout/>
      <c:pieChart>
        <c:varyColors val="1"/>
        <c:ser>
          <c:idx val="0"/>
          <c:order val="0"/>
          <c:tx>
            <c:strRef>
              <c:f>race!$D$3</c:f>
              <c:strCache>
                <c:ptCount val="1"/>
                <c:pt idx="0">
                  <c:v>Total</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621E-4BD1-9B45-25E1226D270F}"/>
              </c:ext>
            </c:extLst>
          </c:dPt>
          <c:dPt>
            <c:idx val="1"/>
            <c:bubble3D val="0"/>
            <c:spPr>
              <a:solidFill>
                <a:schemeClr val="accent2"/>
              </a:solidFill>
              <a:ln w="19050">
                <a:noFill/>
              </a:ln>
              <a:effectLst/>
            </c:spPr>
            <c:extLst>
              <c:ext xmlns:c16="http://schemas.microsoft.com/office/drawing/2014/chart" uri="{C3380CC4-5D6E-409C-BE32-E72D297353CC}">
                <c16:uniqueId val="{00000003-621E-4BD1-9B45-25E1226D270F}"/>
              </c:ext>
            </c:extLst>
          </c:dPt>
          <c:dPt>
            <c:idx val="2"/>
            <c:bubble3D val="0"/>
            <c:spPr>
              <a:solidFill>
                <a:schemeClr val="accent3"/>
              </a:solidFill>
              <a:ln w="19050">
                <a:noFill/>
              </a:ln>
              <a:effectLst/>
            </c:spPr>
            <c:extLst>
              <c:ext xmlns:c16="http://schemas.microsoft.com/office/drawing/2014/chart" uri="{C3380CC4-5D6E-409C-BE32-E72D297353CC}">
                <c16:uniqueId val="{00000005-621E-4BD1-9B45-25E1226D270F}"/>
              </c:ext>
            </c:extLst>
          </c:dPt>
          <c:dPt>
            <c:idx val="3"/>
            <c:bubble3D val="0"/>
            <c:spPr>
              <a:solidFill>
                <a:schemeClr val="accent4"/>
              </a:solidFill>
              <a:ln w="19050">
                <a:noFill/>
              </a:ln>
              <a:effectLst/>
            </c:spPr>
            <c:extLst>
              <c:ext xmlns:c16="http://schemas.microsoft.com/office/drawing/2014/chart" uri="{C3380CC4-5D6E-409C-BE32-E72D297353CC}">
                <c16:uniqueId val="{00000007-621E-4BD1-9B45-25E1226D270F}"/>
              </c:ext>
            </c:extLst>
          </c:dPt>
          <c:dPt>
            <c:idx val="4"/>
            <c:bubble3D val="0"/>
            <c:spPr>
              <a:solidFill>
                <a:schemeClr val="accent5"/>
              </a:solidFill>
              <a:ln w="19050">
                <a:noFill/>
              </a:ln>
              <a:effectLst/>
            </c:spPr>
            <c:extLst>
              <c:ext xmlns:c16="http://schemas.microsoft.com/office/drawing/2014/chart" uri="{C3380CC4-5D6E-409C-BE32-E72D297353CC}">
                <c16:uniqueId val="{00000009-621E-4BD1-9B45-25E1226D270F}"/>
              </c:ext>
            </c:extLst>
          </c:dPt>
          <c:dPt>
            <c:idx val="5"/>
            <c:bubble3D val="0"/>
            <c:spPr>
              <a:solidFill>
                <a:schemeClr val="accent6"/>
              </a:solidFill>
              <a:ln w="19050">
                <a:noFill/>
              </a:ln>
              <a:effectLst/>
            </c:spPr>
            <c:extLst>
              <c:ext xmlns:c16="http://schemas.microsoft.com/office/drawing/2014/chart" uri="{C3380CC4-5D6E-409C-BE32-E72D297353CC}">
                <c16:uniqueId val="{0000000B-621E-4BD1-9B45-25E1226D270F}"/>
              </c:ext>
            </c:extLst>
          </c:dPt>
          <c:dLbls>
            <c:dLbl>
              <c:idx val="0"/>
              <c:layout>
                <c:manualLayout>
                  <c:x val="4.9472075484235357E-2"/>
                  <c:y val="-9.711921090508847E-3"/>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21E-4BD1-9B45-25E1226D270F}"/>
                </c:ext>
              </c:extLst>
            </c:dLbl>
            <c:dLbl>
              <c:idx val="1"/>
              <c:layout>
                <c:manualLayout>
                  <c:x val="-2.139326334208224E-2"/>
                  <c:y val="4.4532923361809397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21E-4BD1-9B45-25E1226D270F}"/>
                </c:ext>
              </c:extLst>
            </c:dLbl>
            <c:dLbl>
              <c:idx val="2"/>
              <c:layout>
                <c:manualLayout>
                  <c:x val="-4.1088590778004599E-2"/>
                  <c:y val="4.0383494722083482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21E-4BD1-9B45-25E1226D270F}"/>
                </c:ext>
              </c:extLst>
            </c:dLbl>
            <c:dLbl>
              <c:idx val="3"/>
              <c:layout>
                <c:manualLayout>
                  <c:x val="-1.2488901850231684E-2"/>
                  <c:y val="1.0126771063545649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21E-4BD1-9B45-25E1226D270F}"/>
                </c:ext>
              </c:extLst>
            </c:dLbl>
            <c:dLbl>
              <c:idx val="4"/>
              <c:layout>
                <c:manualLayout>
                  <c:x val="8.0895628787142349E-2"/>
                  <c:y val="-3.182572399713151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21E-4BD1-9B45-25E1226D270F}"/>
                </c:ext>
              </c:extLst>
            </c:dLbl>
            <c:dLbl>
              <c:idx val="5"/>
              <c:layout>
                <c:manualLayout>
                  <c:x val="0.15645264249376237"/>
                  <c:y val="-8.3145662092592217E-3"/>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21E-4BD1-9B45-25E1226D270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race!$A$4:$A$9</c:f>
              <c:strCache>
                <c:ptCount val="6"/>
                <c:pt idx="0">
                  <c:v>White</c:v>
                </c:pt>
                <c:pt idx="1">
                  <c:v>Black or African-American</c:v>
                </c:pt>
                <c:pt idx="2">
                  <c:v>Asian</c:v>
                </c:pt>
                <c:pt idx="3">
                  <c:v>American Indian or Alaska Native</c:v>
                </c:pt>
                <c:pt idx="4">
                  <c:v>Native Hawaiian or Pacific Islander</c:v>
                </c:pt>
                <c:pt idx="5">
                  <c:v>Not reported</c:v>
                </c:pt>
              </c:strCache>
            </c:strRef>
          </c:cat>
          <c:val>
            <c:numRef>
              <c:f>race!$D$4:$D$9</c:f>
              <c:numCache>
                <c:formatCode>General</c:formatCode>
                <c:ptCount val="6"/>
                <c:pt idx="0">
                  <c:v>799</c:v>
                </c:pt>
                <c:pt idx="1">
                  <c:v>65</c:v>
                </c:pt>
                <c:pt idx="2">
                  <c:v>48</c:v>
                </c:pt>
                <c:pt idx="3">
                  <c:v>3</c:v>
                </c:pt>
                <c:pt idx="4">
                  <c:v>2</c:v>
                </c:pt>
                <c:pt idx="5">
                  <c:v>76</c:v>
                </c:pt>
              </c:numCache>
            </c:numRef>
          </c:val>
          <c:extLst>
            <c:ext xmlns:c16="http://schemas.microsoft.com/office/drawing/2014/chart" uri="{C3380CC4-5D6E-409C-BE32-E72D297353CC}">
              <c16:uniqueId val="{0000000C-621E-4BD1-9B45-25E1226D270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9116684488513005E-2"/>
          <c:y val="0.68729955736778148"/>
          <c:w val="0.96919249808963748"/>
          <c:h val="0.2100397934129201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accent1"/>
                </a:solidFill>
                <a:latin typeface="+mn-lt"/>
                <a:ea typeface="+mn-ea"/>
                <a:cs typeface="+mn-cs"/>
              </a:defRPr>
            </a:pPr>
            <a:r>
              <a:rPr lang="en-US" sz="1800" b="1">
                <a:solidFill>
                  <a:schemeClr val="accent1"/>
                </a:solidFill>
              </a:rPr>
              <a:t>Ethnicity</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accent1"/>
              </a:solidFill>
              <a:latin typeface="+mn-lt"/>
              <a:ea typeface="+mn-ea"/>
              <a:cs typeface="+mn-cs"/>
            </a:defRPr>
          </a:pPr>
          <a:endParaRPr lang="en-US"/>
        </a:p>
      </c:txPr>
    </c:title>
    <c:autoTitleDeleted val="0"/>
    <c:plotArea>
      <c:layout/>
      <c:pieChart>
        <c:varyColors val="1"/>
        <c:ser>
          <c:idx val="0"/>
          <c:order val="0"/>
          <c:tx>
            <c:strRef>
              <c:f>ethnicity!$D$3</c:f>
              <c:strCache>
                <c:ptCount val="1"/>
                <c:pt idx="0">
                  <c:v>Total</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3798-4D7D-82A0-13F1DBF22D7A}"/>
              </c:ext>
            </c:extLst>
          </c:dPt>
          <c:dPt>
            <c:idx val="1"/>
            <c:bubble3D val="0"/>
            <c:spPr>
              <a:solidFill>
                <a:schemeClr val="accent2"/>
              </a:solidFill>
              <a:ln w="19050">
                <a:noFill/>
              </a:ln>
              <a:effectLst/>
            </c:spPr>
            <c:extLst>
              <c:ext xmlns:c16="http://schemas.microsoft.com/office/drawing/2014/chart" uri="{C3380CC4-5D6E-409C-BE32-E72D297353CC}">
                <c16:uniqueId val="{00000003-3798-4D7D-82A0-13F1DBF22D7A}"/>
              </c:ext>
            </c:extLst>
          </c:dPt>
          <c:dPt>
            <c:idx val="2"/>
            <c:bubble3D val="0"/>
            <c:spPr>
              <a:solidFill>
                <a:schemeClr val="accent3"/>
              </a:solidFill>
              <a:ln w="19050">
                <a:noFill/>
              </a:ln>
              <a:effectLst/>
            </c:spPr>
            <c:extLst>
              <c:ext xmlns:c16="http://schemas.microsoft.com/office/drawing/2014/chart" uri="{C3380CC4-5D6E-409C-BE32-E72D297353CC}">
                <c16:uniqueId val="{00000005-3798-4D7D-82A0-13F1DBF22D7A}"/>
              </c:ext>
            </c:extLst>
          </c:dPt>
          <c:dLbls>
            <c:dLbl>
              <c:idx val="0"/>
              <c:layout>
                <c:manualLayout>
                  <c:x val="0.11055680514759764"/>
                  <c:y val="-0.1505826963062586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798-4D7D-82A0-13F1DBF22D7A}"/>
                </c:ext>
              </c:extLst>
            </c:dLbl>
            <c:dLbl>
              <c:idx val="1"/>
              <c:layout>
                <c:manualLayout>
                  <c:x val="-1.6287561990832686E-2"/>
                  <c:y val="2.6011428430514984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798-4D7D-82A0-13F1DBF22D7A}"/>
                </c:ext>
              </c:extLst>
            </c:dLbl>
            <c:dLbl>
              <c:idx val="2"/>
              <c:layout>
                <c:manualLayout>
                  <c:x val="1.3215467014426718E-2"/>
                  <c:y val="4.2206328720434524E-4"/>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798-4D7D-82A0-13F1DBF22D7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showLegendKey val="0"/>
            <c:showVal val="1"/>
            <c:showCatName val="0"/>
            <c:showSerName val="0"/>
            <c:showPercent val="1"/>
            <c:showBubbleSize val="0"/>
            <c:showLeaderLines val="0"/>
            <c:extLst>
              <c:ext xmlns:c15="http://schemas.microsoft.com/office/drawing/2012/chart" uri="{CE6537A1-D6FC-4f65-9D91-7224C49458BB}"/>
            </c:extLst>
          </c:dLbls>
          <c:cat>
            <c:strRef>
              <c:f>ethnicity!$A$4:$A$6</c:f>
              <c:strCache>
                <c:ptCount val="3"/>
                <c:pt idx="0">
                  <c:v>Not Hispanic nor Latino</c:v>
                </c:pt>
                <c:pt idx="1">
                  <c:v>Hispanic or Latino</c:v>
                </c:pt>
                <c:pt idx="2">
                  <c:v>Not reported</c:v>
                </c:pt>
              </c:strCache>
            </c:strRef>
          </c:cat>
          <c:val>
            <c:numRef>
              <c:f>ethnicity!$D$4:$D$6</c:f>
              <c:numCache>
                <c:formatCode>General</c:formatCode>
                <c:ptCount val="3"/>
                <c:pt idx="0">
                  <c:v>864</c:v>
                </c:pt>
                <c:pt idx="1">
                  <c:v>94</c:v>
                </c:pt>
                <c:pt idx="2">
                  <c:v>35</c:v>
                </c:pt>
              </c:numCache>
            </c:numRef>
          </c:val>
          <c:extLst>
            <c:ext xmlns:c16="http://schemas.microsoft.com/office/drawing/2014/chart" uri="{C3380CC4-5D6E-409C-BE32-E72D297353CC}">
              <c16:uniqueId val="{00000006-3798-4D7D-82A0-13F1DBF22D7A}"/>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FA2F66-5B77-94C9-6495-25F8B76534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mj-lt"/>
            </a:endParaRPr>
          </a:p>
        </p:txBody>
      </p:sp>
      <p:sp>
        <p:nvSpPr>
          <p:cNvPr id="3" name="Date Placeholder 2">
            <a:extLst>
              <a:ext uri="{FF2B5EF4-FFF2-40B4-BE49-F238E27FC236}">
                <a16:creationId xmlns:a16="http://schemas.microsoft.com/office/drawing/2014/main" id="{078AF71F-DD69-C9B6-3C90-FE25A4348A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1C38-D11D-FA40-9770-ED9FFED4CBF1}" type="datetimeFigureOut">
              <a:rPr lang="en-US" smtClean="0">
                <a:latin typeface="+mj-lt"/>
              </a:rPr>
              <a:t>5/31/24</a:t>
            </a:fld>
            <a:endParaRPr lang="en-US">
              <a:latin typeface="+mj-lt"/>
            </a:endParaRPr>
          </a:p>
        </p:txBody>
      </p:sp>
      <p:sp>
        <p:nvSpPr>
          <p:cNvPr id="4" name="Footer Placeholder 3">
            <a:extLst>
              <a:ext uri="{FF2B5EF4-FFF2-40B4-BE49-F238E27FC236}">
                <a16:creationId xmlns:a16="http://schemas.microsoft.com/office/drawing/2014/main" id="{9E0475A2-C7C6-5556-0BC1-9727AD6D6F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mj-lt"/>
            </a:endParaRPr>
          </a:p>
        </p:txBody>
      </p:sp>
      <p:sp>
        <p:nvSpPr>
          <p:cNvPr id="5" name="Slide Number Placeholder 4">
            <a:extLst>
              <a:ext uri="{FF2B5EF4-FFF2-40B4-BE49-F238E27FC236}">
                <a16:creationId xmlns:a16="http://schemas.microsoft.com/office/drawing/2014/main" id="{5856AC4E-3F29-8B53-89F0-566EE2CA0A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65E43C-811A-D44C-8803-ECF70D80A9E3}" type="slidenum">
              <a:rPr lang="en-US" smtClean="0">
                <a:latin typeface="+mj-lt"/>
              </a:rPr>
              <a:t>‹#›</a:t>
            </a:fld>
            <a:endParaRPr lang="en-US">
              <a:latin typeface="+mj-lt"/>
            </a:endParaRPr>
          </a:p>
        </p:txBody>
      </p:sp>
    </p:spTree>
    <p:extLst>
      <p:ext uri="{BB962C8B-B14F-4D97-AF65-F5344CB8AC3E}">
        <p14:creationId xmlns:p14="http://schemas.microsoft.com/office/powerpoint/2010/main" val="130126494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j-lt"/>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j-lt"/>
              </a:defRPr>
            </a:lvl1pPr>
          </a:lstStyle>
          <a:p>
            <a:fld id="{1230E3E3-C7F8-CA43-8859-11E7EB758893}" type="datetimeFigureOut">
              <a:rPr lang="en-US" smtClean="0"/>
              <a:pPr/>
              <a:t>5/31/24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j-lt"/>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j-lt"/>
              </a:defRPr>
            </a:lvl1pPr>
          </a:lstStyle>
          <a:p>
            <a:fld id="{B01813AD-83F6-D843-B4B7-678E06E01419}" type="slidenum">
              <a:rPr lang="en-US" smtClean="0"/>
              <a:pPr/>
              <a:t>‹#›</a:t>
            </a:fld>
            <a:endParaRPr lang="en-US"/>
          </a:p>
        </p:txBody>
      </p:sp>
    </p:spTree>
    <p:extLst>
      <p:ext uri="{BB962C8B-B14F-4D97-AF65-F5344CB8AC3E}">
        <p14:creationId xmlns:p14="http://schemas.microsoft.com/office/powerpoint/2010/main" val="3476985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j-lt"/>
        <a:ea typeface="+mn-ea"/>
        <a:cs typeface="+mn-cs"/>
      </a:defRPr>
    </a:lvl1pPr>
    <a:lvl2pPr marL="457200" algn="l" defTabSz="914400" rtl="0" eaLnBrk="1" latinLnBrk="0" hangingPunct="1">
      <a:defRPr sz="1200" b="0" i="0" kern="1200">
        <a:solidFill>
          <a:schemeClr val="tx1"/>
        </a:solidFill>
        <a:latin typeface="+mj-lt"/>
        <a:ea typeface="+mn-ea"/>
        <a:cs typeface="+mn-cs"/>
      </a:defRPr>
    </a:lvl2pPr>
    <a:lvl3pPr marL="914400" algn="l" defTabSz="914400" rtl="0" eaLnBrk="1" latinLnBrk="0" hangingPunct="1">
      <a:defRPr sz="1200" b="0" i="0" kern="1200">
        <a:solidFill>
          <a:schemeClr val="tx1"/>
        </a:solidFill>
        <a:latin typeface="+mj-lt"/>
        <a:ea typeface="+mn-ea"/>
        <a:cs typeface="+mn-cs"/>
      </a:defRPr>
    </a:lvl3pPr>
    <a:lvl4pPr marL="1371600" algn="l" defTabSz="914400" rtl="0" eaLnBrk="1" latinLnBrk="0" hangingPunct="1">
      <a:defRPr sz="1200" b="0" i="0" kern="1200">
        <a:solidFill>
          <a:schemeClr val="tx1"/>
        </a:solidFill>
        <a:latin typeface="+mj-lt"/>
        <a:ea typeface="+mn-ea"/>
        <a:cs typeface="+mn-cs"/>
      </a:defRPr>
    </a:lvl4pPr>
    <a:lvl5pPr marL="1828800" algn="l" defTabSz="914400" rtl="0" eaLnBrk="1" latinLnBrk="0" hangingPunct="1">
      <a:defRPr sz="1200" b="0" i="0" kern="1200">
        <a:solidFill>
          <a:schemeClr val="tx1"/>
        </a:solidFill>
        <a:latin typeface="+mj-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effectLst/>
                <a:latin typeface="Aptos" panose="020B0004020202020204" pitchFamily="34" charset="0"/>
                <a:ea typeface="Aptos" panose="020B0004020202020204" pitchFamily="34" charset="0"/>
                <a:cs typeface="Times New Roman" panose="02020603050405020304" pitchFamily="18" charset="0"/>
              </a:rPr>
              <a:t>Slide 1:</a:t>
            </a:r>
            <a:r>
              <a:rPr lang="en-US" sz="12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Recognizing the growing importance of patient-reported outcome (PRO) measures in assessing and predicting patient outcomes and health-related quality of life after cellular therapy, CIBMTR developed the Protocol for Collection of Patient-Reported Outcomes Data (hereafter CIBMTR PRO Protocol) to supplement traditional outcomes, such as survival or disease relapse. By centralizing PRO data collection with this protocol, CIBMTR increases the amount and breadth of outcomes data without increasing the burden on centers. In 2015, a multistakeholder task force convened to identify the relevant measures and time points for the transplant population. In 2017, the centralized electronic PRO infrastructure was developed for centralized consent, recruitment, data collection, and follow-up.</a:t>
            </a:r>
          </a:p>
          <a:p>
            <a:pPr marL="0" marR="0">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Both centers and patients opt to participate in CIBMTR’s PRO Protocol. As this represents a convenience sample, results are not generalizable to all transplant and cellular therapy patients. Indeed, patients who are well enough to complete a survey may be healthier than those who do not. CIBMTR started enrolling transplant patients at three sites in August 2020. From there, it expanded to 7 sites collecting transplant patients in Spring/Summer 2021. CIBMTR began enrolling CAR-T patients in March of 2021. As of October 2023, CIBMTR was enrolling patients from 30 centers.</a:t>
            </a:r>
          </a:p>
          <a:p>
            <a:pPr marL="0" indent="0">
              <a:buFontTx/>
              <a:buNone/>
            </a:pPr>
            <a:endParaRPr lang="en-US" sz="500" dirty="0"/>
          </a:p>
          <a:p>
            <a:pPr marL="0" indent="0">
              <a:buFontTx/>
              <a:buNone/>
            </a:pPr>
            <a:r>
              <a:rPr lang="en-US" sz="500" dirty="0"/>
              <a:t>https://</a:t>
            </a:r>
            <a:r>
              <a:rPr lang="en-US" sz="500" dirty="0" err="1"/>
              <a:t>cibmtr.org</a:t>
            </a:r>
            <a:r>
              <a:rPr lang="en-US" sz="500" dirty="0"/>
              <a:t>/CIBMTR/Data-Operations/Protocols-Consent-Forms/PRO-Data-Collection-Protocol</a:t>
            </a:r>
          </a:p>
          <a:p>
            <a:endParaRPr lang="en-US" dirty="0"/>
          </a:p>
        </p:txBody>
      </p:sp>
      <p:sp>
        <p:nvSpPr>
          <p:cNvPr id="4" name="Slide Number Placeholder 3"/>
          <p:cNvSpPr>
            <a:spLocks noGrp="1"/>
          </p:cNvSpPr>
          <p:nvPr>
            <p:ph type="sldNum" sz="quarter" idx="5"/>
          </p:nvPr>
        </p:nvSpPr>
        <p:spPr/>
        <p:txBody>
          <a:bodyPr/>
          <a:lstStyle/>
          <a:p>
            <a:fld id="{B01813AD-83F6-D843-B4B7-678E06E01419}" type="slidenum">
              <a:rPr lang="en-US" smtClean="0"/>
              <a:pPr/>
              <a:t>1</a:t>
            </a:fld>
            <a:endParaRPr lang="en-US"/>
          </a:p>
        </p:txBody>
      </p:sp>
    </p:spTree>
    <p:extLst>
      <p:ext uri="{BB962C8B-B14F-4D97-AF65-F5344CB8AC3E}">
        <p14:creationId xmlns:p14="http://schemas.microsoft.com/office/powerpoint/2010/main" val="286866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Slide 2: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number of individuals enrolled in CIBMTR’s PRO Protocol was compiled cumulatively by quarter of the calendar year. The blue section of each bar in the chart represents the patients who are enrolled and completed a PRO survey pre-infusion. The purple section of each bar in the chart represents the patients who are enrolled and did not complete a PRO survey pre-infusion. After 13 quarters of enrolling patients, CIBMTR has accumulated data representing 993 patients.</a:t>
            </a:r>
          </a:p>
          <a:p>
            <a:pPr marL="0" marR="0">
              <a:spcBef>
                <a:spcPts val="0"/>
              </a:spcBef>
              <a:spcAft>
                <a:spcPts val="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Patients enrolled are defined as patients who provided consent to CIBMTR’s PRO Protocol and completed at least one measure on at least one survey at one time point</a:t>
            </a:r>
          </a:p>
          <a:p>
            <a:pPr marL="342900" marR="0" lvl="0" indent="-342900">
              <a:spcBef>
                <a:spcPts val="0"/>
              </a:spcBef>
              <a:spcAft>
                <a:spcPts val="0"/>
              </a:spcAft>
              <a:buFont typeface="Times New Roman" panose="02020603050405020304" pitchFamily="18" charset="0"/>
              <a:buChar char="-"/>
              <a:tabLst>
                <a:tab pos="4572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measures currently included on the PRO Survey are: PROMIS Global, PROMIS Physical Function, PROMIS Fatigue, PROMIS Sleep Disturbance, PROMIS Pain Interference, PROMIS Anxiety, PROMIS Depression, PROMIS Cognitive Function, PROMIS Ability to Participate in Social Roles, PROMIS Sexual Function, Comprehensive Score for financial Toxicity (COST-FACIT), Occupational functioning, Social determinants of health, demographics</a:t>
            </a:r>
          </a:p>
          <a:p>
            <a:endParaRPr lang="en-US" dirty="0"/>
          </a:p>
        </p:txBody>
      </p:sp>
      <p:sp>
        <p:nvSpPr>
          <p:cNvPr id="4" name="Slide Number Placeholder 3"/>
          <p:cNvSpPr>
            <a:spLocks noGrp="1"/>
          </p:cNvSpPr>
          <p:nvPr>
            <p:ph type="sldNum" sz="quarter" idx="5"/>
          </p:nvPr>
        </p:nvSpPr>
        <p:spPr/>
        <p:txBody>
          <a:bodyPr/>
          <a:lstStyle/>
          <a:p>
            <a:fld id="{B01813AD-83F6-D843-B4B7-678E06E01419}" type="slidenum">
              <a:rPr lang="en-US" smtClean="0"/>
              <a:pPr/>
              <a:t>2</a:t>
            </a:fld>
            <a:endParaRPr lang="en-US"/>
          </a:p>
        </p:txBody>
      </p:sp>
    </p:spTree>
    <p:extLst>
      <p:ext uri="{BB962C8B-B14F-4D97-AF65-F5344CB8AC3E}">
        <p14:creationId xmlns:p14="http://schemas.microsoft.com/office/powerpoint/2010/main" val="3810955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Slide 3: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bar chart contains survey-level data to demonstrate how much data is available at each timepoint of data collected as of October of 2023. Day 100 and Day 180 have the highest volume of surveys completed with over 700 for each timepoint.</a:t>
            </a:r>
          </a:p>
          <a:p>
            <a:pPr marL="0" marR="0">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Completed PRO Survey is defined as answering items/questions for at least one measure on the PRO survey</a:t>
            </a:r>
          </a:p>
          <a:p>
            <a:pPr marL="0" marR="0">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CAR-T patients are asked to complete Day 30 surveys, but HCT patients are not (based on input from the PRO task force). </a:t>
            </a:r>
          </a:p>
          <a:p>
            <a:endParaRPr lang="en-US" dirty="0"/>
          </a:p>
        </p:txBody>
      </p:sp>
      <p:sp>
        <p:nvSpPr>
          <p:cNvPr id="4" name="Slide Number Placeholder 3"/>
          <p:cNvSpPr>
            <a:spLocks noGrp="1"/>
          </p:cNvSpPr>
          <p:nvPr>
            <p:ph type="sldNum" sz="quarter" idx="5"/>
          </p:nvPr>
        </p:nvSpPr>
        <p:spPr/>
        <p:txBody>
          <a:bodyPr/>
          <a:lstStyle/>
          <a:p>
            <a:fld id="{B01813AD-83F6-D843-B4B7-678E06E01419}" type="slidenum">
              <a:rPr lang="en-US" smtClean="0"/>
              <a:pPr/>
              <a:t>3</a:t>
            </a:fld>
            <a:endParaRPr lang="en-US"/>
          </a:p>
        </p:txBody>
      </p:sp>
    </p:spTree>
    <p:extLst>
      <p:ext uri="{BB962C8B-B14F-4D97-AF65-F5344CB8AC3E}">
        <p14:creationId xmlns:p14="http://schemas.microsoft.com/office/powerpoint/2010/main" val="4207133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Slide 4: </a:t>
            </a:r>
            <a:r>
              <a:rPr lang="en-US" b="0" dirty="0"/>
              <a:t>This bar chart focuses on the 202 patients who completed pre-infusion surveys. Each post-treatment bar indicates the proportion of the 202 patients who have passed away prior to that timepoint, completed the PRO survey at that timepoint, did not respond to the survey, or have not reached that timepoint. Of the patients who completed pre-infusion PRO surveys, over half (54%) completed a D100 and D180 surveys.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r>
              <a:rPr lang="en-US" dirty="0"/>
              <a:t>- Data before infusion (Baseline) is defined as having a completed PRO survey, that is answering the items/questions for at least one measure on the survey, before the patient’s infusion</a:t>
            </a:r>
          </a:p>
          <a:p>
            <a:r>
              <a:rPr lang="en-US" dirty="0"/>
              <a:t>- Deceased is defined as a patient who passed away prior to the timepoint.</a:t>
            </a:r>
          </a:p>
          <a:p>
            <a:endParaRPr lang="en-US" dirty="0"/>
          </a:p>
        </p:txBody>
      </p:sp>
      <p:sp>
        <p:nvSpPr>
          <p:cNvPr id="4" name="Slide Number Placeholder 3"/>
          <p:cNvSpPr>
            <a:spLocks noGrp="1"/>
          </p:cNvSpPr>
          <p:nvPr>
            <p:ph type="sldNum" sz="quarter" idx="5"/>
          </p:nvPr>
        </p:nvSpPr>
        <p:spPr/>
        <p:txBody>
          <a:bodyPr/>
          <a:lstStyle/>
          <a:p>
            <a:fld id="{B01813AD-83F6-D843-B4B7-678E06E01419}" type="slidenum">
              <a:rPr lang="en-US" smtClean="0"/>
              <a:pPr/>
              <a:t>4</a:t>
            </a:fld>
            <a:endParaRPr lang="en-US"/>
          </a:p>
        </p:txBody>
      </p:sp>
    </p:spTree>
    <p:extLst>
      <p:ext uri="{BB962C8B-B14F-4D97-AF65-F5344CB8AC3E}">
        <p14:creationId xmlns:p14="http://schemas.microsoft.com/office/powerpoint/2010/main" val="2800791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Slide 5: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pie chart on the left represents all patients enrolled in CIBMTR’s PRO Protocol as of October of 2023, categorized by infusion type as defined by the clinical outcomes data collected from patients’ treating centers. The pie chart shows 50% of the sample received an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alloHCT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36% received an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autoHCT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Eleven percent received CAR-T. (Note, this is likely because CIBMTR did not begin enrolling CAR-T patients until March of 2021 but is now enrolling CAR-T patients from 30 centers who permitted CIBMTR to contact their CAR-T patients.)</a:t>
            </a:r>
          </a:p>
          <a:p>
            <a:pPr marL="0" marR="0">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pie chart on the right represents all patients enrolled in CIBMTR’s PRO Protocol as of October of 2023, categorized by disease type as defined by the clinical outcomes data collected from patients’ treating centers. The largest disease group represented in CIBMTR’s PRO Protocol sample are Myelodysplastic Syndromes (39%), with Lymphomas second at 21%.</a:t>
            </a:r>
          </a:p>
          <a:p>
            <a:pPr marL="0" marR="0">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Disease type, Other: Solid tumor: 7; Aplastic anemia: 11; Paroxysmal nocturnal hemoglobinuria: 1; Immune Deficiencies: 1; Autoimmune Disease: 9; Myeloproliferative neoplasms: 22.</a:t>
            </a:r>
          </a:p>
          <a:p>
            <a:pPr marL="0" marR="0">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To Be Determined (TBD) = Patients have enrolled in CIBMTR’s PRO Protocol and completed a PRO survey, but due to delays in collecting clinical information through the research database from transplant centers, the information on Infusion type has not been entered into CIBMTR’s Research Database.</a:t>
            </a:r>
          </a:p>
          <a:p>
            <a:endParaRPr lang="en-US" dirty="0"/>
          </a:p>
        </p:txBody>
      </p:sp>
      <p:sp>
        <p:nvSpPr>
          <p:cNvPr id="4" name="Slide Number Placeholder 3"/>
          <p:cNvSpPr>
            <a:spLocks noGrp="1"/>
          </p:cNvSpPr>
          <p:nvPr>
            <p:ph type="sldNum" sz="quarter" idx="5"/>
          </p:nvPr>
        </p:nvSpPr>
        <p:spPr/>
        <p:txBody>
          <a:bodyPr/>
          <a:lstStyle/>
          <a:p>
            <a:fld id="{B01813AD-83F6-D843-B4B7-678E06E01419}" type="slidenum">
              <a:rPr lang="en-US" smtClean="0"/>
              <a:pPr/>
              <a:t>5</a:t>
            </a:fld>
            <a:endParaRPr lang="en-US"/>
          </a:p>
        </p:txBody>
      </p:sp>
    </p:spTree>
    <p:extLst>
      <p:ext uri="{BB962C8B-B14F-4D97-AF65-F5344CB8AC3E}">
        <p14:creationId xmlns:p14="http://schemas.microsoft.com/office/powerpoint/2010/main" val="3625637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Slide 6: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stacked bar chart on the left represents all adult patients enrolled in CIBMTR’s PRO Protocol as of October of 2023. Each bar represents an infusion type and the different colors represent the proportion of patients with that infusion type who have pre-infusion PRO surveys (blue) and those who do not have pre-infusion PRO surveys (green). There are 88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alloHCT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patients with a pre-infusion PRO survey.</a:t>
            </a:r>
          </a:p>
          <a:p>
            <a:pPr marL="0" marR="0">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stacked bar chart on the right represents all adult patients enrolled in CIBMTR’s PRO Protocol as of October 2023. Each bar represents a disease type, and the different colors represent the proportion of patients with that infusion type who have pre-infusion PRO surveys (blue) and those who do not have pre-infusion PRO surveys (green). </a:t>
            </a:r>
          </a:p>
          <a:p>
            <a:endParaRPr lang="en-US" dirty="0"/>
          </a:p>
        </p:txBody>
      </p:sp>
      <p:sp>
        <p:nvSpPr>
          <p:cNvPr id="4" name="Slide Number Placeholder 3"/>
          <p:cNvSpPr>
            <a:spLocks noGrp="1"/>
          </p:cNvSpPr>
          <p:nvPr>
            <p:ph type="sldNum" sz="quarter" idx="5"/>
          </p:nvPr>
        </p:nvSpPr>
        <p:spPr/>
        <p:txBody>
          <a:bodyPr/>
          <a:lstStyle/>
          <a:p>
            <a:fld id="{B01813AD-83F6-D843-B4B7-678E06E01419}" type="slidenum">
              <a:rPr lang="en-US" smtClean="0"/>
              <a:pPr/>
              <a:t>6</a:t>
            </a:fld>
            <a:endParaRPr lang="en-US"/>
          </a:p>
        </p:txBody>
      </p:sp>
    </p:spTree>
    <p:extLst>
      <p:ext uri="{BB962C8B-B14F-4D97-AF65-F5344CB8AC3E}">
        <p14:creationId xmlns:p14="http://schemas.microsoft.com/office/powerpoint/2010/main" val="1042853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Slide 7: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Reporting of race and ethnicity data prioritized patient self-reported data, but if self-report was not available, then race/ethnicity data from the clinical outcomes data were used. </a:t>
            </a:r>
          </a:p>
          <a:p>
            <a:pPr marL="0" marR="0">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pie chart on the left represents all adult patients enrolled in CIBMTR’s PRO Protocol as of October of 2023 categorized by race of the patient. </a:t>
            </a:r>
          </a:p>
          <a:p>
            <a:pPr marL="0" marR="0">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Of the 993 patients enrolled in CIBMTR’s PRO Protocol, 80% are White, followed by 7% Black or African-American.</a:t>
            </a:r>
          </a:p>
          <a:p>
            <a:pPr marL="0" marR="0">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pie chart on the right represents all adult patients enrolled in CIBMTR’s PRO Protocol as of October of 2023 broken down by ethnicity of the patient. Of the 993 patients enrolled in CIBMTR’s PRO Protocol, 9% identified as Hispanic of Latino.</a:t>
            </a:r>
          </a:p>
          <a:p>
            <a:endParaRPr lang="en-US" dirty="0"/>
          </a:p>
        </p:txBody>
      </p:sp>
      <p:sp>
        <p:nvSpPr>
          <p:cNvPr id="4" name="Slide Number Placeholder 3"/>
          <p:cNvSpPr>
            <a:spLocks noGrp="1"/>
          </p:cNvSpPr>
          <p:nvPr>
            <p:ph type="sldNum" sz="quarter" idx="5"/>
          </p:nvPr>
        </p:nvSpPr>
        <p:spPr/>
        <p:txBody>
          <a:bodyPr/>
          <a:lstStyle/>
          <a:p>
            <a:fld id="{B01813AD-83F6-D843-B4B7-678E06E01419}" type="slidenum">
              <a:rPr lang="en-US" smtClean="0"/>
              <a:pPr/>
              <a:t>7</a:t>
            </a:fld>
            <a:endParaRPr lang="en-US"/>
          </a:p>
        </p:txBody>
      </p:sp>
    </p:spTree>
    <p:extLst>
      <p:ext uri="{BB962C8B-B14F-4D97-AF65-F5344CB8AC3E}">
        <p14:creationId xmlns:p14="http://schemas.microsoft.com/office/powerpoint/2010/main" val="3238127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Slide 8: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pie chart on the left represents all adult patients enrolled in CIBMTR’s PRO Protocol as of October of 2023 broken down by age ranges. The pie chart on the right displays the sex of the patients. Reporting of sex data prioritized patient self-reported data, but if self-report was not available, then sex data from the clinical outcomes data were used. The majority of patients are 50 years of age or older, with 78% falling into this age category. The majority of the patients in CIBMTR’s PRO Protocol are men (58%) while 40% are women.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12121"/>
                </a:solidFill>
                <a:effectLst/>
                <a:latin typeface="Aptos" panose="020B0004020202020204" pitchFamily="34" charset="0"/>
              </a:rPr>
              <a:t>To Be Determined (TBD) = Patients have enrolled in CIBMTR’s PRO Protocol and completed a PRO survey, but due to delays in collecting clinical information through the research database from transplant centers, the information on Infusion type has not been entered into CIBMTR’s Research Database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01813AD-83F6-D843-B4B7-678E06E01419}" type="slidenum">
              <a:rPr lang="en-US" smtClean="0"/>
              <a:pPr/>
              <a:t>8</a:t>
            </a:fld>
            <a:endParaRPr lang="en-US"/>
          </a:p>
        </p:txBody>
      </p:sp>
    </p:spTree>
    <p:extLst>
      <p:ext uri="{BB962C8B-B14F-4D97-AF65-F5344CB8AC3E}">
        <p14:creationId xmlns:p14="http://schemas.microsoft.com/office/powerpoint/2010/main" val="426864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60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Us/Boilerplat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1AAEB4-D427-5A03-CC8F-90CDA6EB199E}"/>
              </a:ext>
            </a:extLst>
          </p:cNvPr>
          <p:cNvSpPr>
            <a:spLocks noGrp="1"/>
          </p:cNvSpPr>
          <p:nvPr>
            <p:ph type="sldNum" sz="quarter" idx="11"/>
          </p:nvPr>
        </p:nvSpPr>
        <p:spPr/>
        <p:txBody>
          <a:bodyPr/>
          <a:lstStyle>
            <a:lvl1pPr>
              <a:defRPr>
                <a:solidFill>
                  <a:schemeClr val="accent1"/>
                </a:solidFill>
              </a:defRPr>
            </a:lvl1pPr>
          </a:lstStyle>
          <a:p>
            <a:fld id="{0C691DA3-4ABE-49F3-91E6-D9975CC9DD5F}" type="slidenum">
              <a:rPr lang="en-US" smtClean="0"/>
              <a:pPr/>
              <a:t>‹#›</a:t>
            </a:fld>
            <a:endParaRPr lang="en-US"/>
          </a:p>
        </p:txBody>
      </p:sp>
      <p:sp>
        <p:nvSpPr>
          <p:cNvPr id="6" name="Footer Placeholder 2">
            <a:extLst>
              <a:ext uri="{FF2B5EF4-FFF2-40B4-BE49-F238E27FC236}">
                <a16:creationId xmlns:a16="http://schemas.microsoft.com/office/drawing/2014/main" id="{AB78ACF5-3035-9205-807E-4A54D67BA5AF}"/>
              </a:ext>
            </a:extLst>
          </p:cNvPr>
          <p:cNvSpPr>
            <a:spLocks noGrp="1"/>
          </p:cNvSpPr>
          <p:nvPr>
            <p:ph type="ftr" sz="quarter" idx="10"/>
          </p:nvPr>
        </p:nvSpPr>
        <p:spPr>
          <a:xfrm>
            <a:off x="9280525" y="6492377"/>
            <a:ext cx="1786197" cy="153888"/>
          </a:xfrm>
          <a:prstGeom prst="rect">
            <a:avLst/>
          </a:prstGeom>
        </p:spPr>
        <p:txBody>
          <a:bodyPr/>
          <a:lstStyle>
            <a:lvl1pPr>
              <a:defRPr>
                <a:solidFill>
                  <a:schemeClr val="accent1"/>
                </a:solidFill>
              </a:defRPr>
            </a:lvl1pPr>
          </a:lstStyle>
          <a:p>
            <a:r>
              <a:rPr lang="en-US"/>
              <a:t>CIBMTR.org</a:t>
            </a:r>
          </a:p>
        </p:txBody>
      </p:sp>
    </p:spTree>
    <p:extLst>
      <p:ext uri="{BB962C8B-B14F-4D97-AF65-F5344CB8AC3E}">
        <p14:creationId xmlns:p14="http://schemas.microsoft.com/office/powerpoint/2010/main" val="154005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22393-9B8E-A750-0DAA-95846F9722C6}"/>
              </a:ext>
            </a:extLst>
          </p:cNvPr>
          <p:cNvSpPr>
            <a:spLocks noGrp="1"/>
          </p:cNvSpPr>
          <p:nvPr>
            <p:ph type="title" hasCustomPrompt="1"/>
          </p:nvPr>
        </p:nvSpPr>
        <p:spPr>
          <a:xfrm>
            <a:off x="479425" y="476250"/>
            <a:ext cx="11233150" cy="609398"/>
          </a:xfrm>
        </p:spPr>
        <p:txBody>
          <a:bodyPr/>
          <a:lstStyle>
            <a:lvl1pPr>
              <a:buFontTx/>
              <a:buNone/>
              <a:defRPr/>
            </a:lvl1pPr>
          </a:lstStyle>
          <a:p>
            <a:r>
              <a:rPr lang="en-US"/>
              <a:t>Agenda</a:t>
            </a:r>
          </a:p>
        </p:txBody>
      </p:sp>
      <p:sp>
        <p:nvSpPr>
          <p:cNvPr id="4" name="Slide Number Placeholder 3">
            <a:extLst>
              <a:ext uri="{FF2B5EF4-FFF2-40B4-BE49-F238E27FC236}">
                <a16:creationId xmlns:a16="http://schemas.microsoft.com/office/drawing/2014/main" id="{B8E14E7A-AEFA-3A55-5D8A-63C5C8A00726}"/>
              </a:ext>
            </a:extLst>
          </p:cNvPr>
          <p:cNvSpPr>
            <a:spLocks noGrp="1"/>
          </p:cNvSpPr>
          <p:nvPr>
            <p:ph type="sldNum" sz="quarter" idx="11"/>
          </p:nvPr>
        </p:nvSpPr>
        <p:spPr/>
        <p:txBody>
          <a:bodyPr/>
          <a:lstStyle>
            <a:lvl1pPr>
              <a:buFontTx/>
              <a:buNone/>
              <a:defRPr/>
            </a:lvl1pPr>
          </a:lstStyle>
          <a:p>
            <a:fld id="{0C691DA3-4ABE-49F3-91E6-D9975CC9DD5F}" type="slidenum">
              <a:rPr lang="en-US" smtClean="0"/>
              <a:pPr/>
              <a:t>‹#›</a:t>
            </a:fld>
            <a:endParaRPr lang="en-US"/>
          </a:p>
        </p:txBody>
      </p:sp>
      <p:sp>
        <p:nvSpPr>
          <p:cNvPr id="6" name="Text Placeholder 5">
            <a:extLst>
              <a:ext uri="{FF2B5EF4-FFF2-40B4-BE49-F238E27FC236}">
                <a16:creationId xmlns:a16="http://schemas.microsoft.com/office/drawing/2014/main" id="{ACC4BE76-5E1A-D0EE-508F-9ADF61AAF95F}"/>
              </a:ext>
            </a:extLst>
          </p:cNvPr>
          <p:cNvSpPr>
            <a:spLocks noGrp="1"/>
          </p:cNvSpPr>
          <p:nvPr>
            <p:ph type="body" sz="quarter" idx="12" hasCustomPrompt="1"/>
          </p:nvPr>
        </p:nvSpPr>
        <p:spPr>
          <a:xfrm>
            <a:off x="479426" y="1911576"/>
            <a:ext cx="3526518" cy="1636345"/>
          </a:xfrm>
          <a:prstGeom prst="rect">
            <a:avLst/>
          </a:prstGeom>
          <a:noFill/>
        </p:spPr>
        <p:txBody>
          <a:bodyPr lIns="0" tIns="0" rIns="548640" bIns="0"/>
          <a:lstStyle>
            <a:lvl1pPr marL="0" indent="0">
              <a:buFontTx/>
              <a:buNone/>
              <a:defRPr sz="4000" b="0" i="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Tx/>
              <a:buNone/>
              <a:defRPr sz="2000"/>
            </a:lvl2pPr>
            <a:lvl3pPr marL="0" indent="0">
              <a:buFontTx/>
              <a:buNone/>
              <a:defRPr sz="1800"/>
            </a:lvl3pPr>
          </a:lstStyle>
          <a:p>
            <a:pPr lvl="0"/>
            <a:r>
              <a:rPr lang="en-US"/>
              <a:t>01</a:t>
            </a:r>
          </a:p>
          <a:p>
            <a:pPr lvl="1"/>
            <a:r>
              <a:rPr lang="en-US"/>
              <a:t>Second level copy text of two lines long</a:t>
            </a:r>
          </a:p>
          <a:p>
            <a:pPr lvl="2"/>
            <a:r>
              <a:rPr lang="en-US"/>
              <a:t>Third level</a:t>
            </a:r>
          </a:p>
        </p:txBody>
      </p:sp>
      <p:sp>
        <p:nvSpPr>
          <p:cNvPr id="7" name="Text Placeholder 5">
            <a:extLst>
              <a:ext uri="{FF2B5EF4-FFF2-40B4-BE49-F238E27FC236}">
                <a16:creationId xmlns:a16="http://schemas.microsoft.com/office/drawing/2014/main" id="{A109F59A-47C2-72B7-BBC5-A39ECC1B0C1F}"/>
              </a:ext>
            </a:extLst>
          </p:cNvPr>
          <p:cNvSpPr>
            <a:spLocks noGrp="1"/>
          </p:cNvSpPr>
          <p:nvPr>
            <p:ph type="body" sz="quarter" idx="13" hasCustomPrompt="1"/>
          </p:nvPr>
        </p:nvSpPr>
        <p:spPr>
          <a:xfrm>
            <a:off x="4332741" y="1911576"/>
            <a:ext cx="3526518" cy="1636345"/>
          </a:xfrm>
          <a:prstGeom prst="rect">
            <a:avLst/>
          </a:prstGeom>
          <a:noFill/>
        </p:spPr>
        <p:txBody>
          <a:bodyPr lIns="0" tIns="0" rIns="548640" bIns="0"/>
          <a:lstStyle>
            <a:lvl1pPr marL="0" indent="0">
              <a:buFontTx/>
              <a:buNone/>
              <a:defRPr sz="4000" b="0" i="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Tx/>
              <a:buNone/>
              <a:defRPr sz="2000"/>
            </a:lvl2pPr>
            <a:lvl3pPr marL="0" indent="0">
              <a:buFontTx/>
              <a:buNone/>
              <a:defRPr sz="1800"/>
            </a:lvl3pPr>
          </a:lstStyle>
          <a:p>
            <a:pPr lvl="0"/>
            <a:r>
              <a:rPr lang="en-US"/>
              <a:t>02</a:t>
            </a:r>
          </a:p>
          <a:p>
            <a:pPr marL="0" marR="0" lvl="1" indent="0" algn="l"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lang="en-US"/>
              <a:t>Second level copy text of two lines long</a:t>
            </a:r>
          </a:p>
          <a:p>
            <a:pPr lvl="2"/>
            <a:r>
              <a:rPr lang="en-US"/>
              <a:t>Third level</a:t>
            </a:r>
          </a:p>
        </p:txBody>
      </p:sp>
      <p:sp>
        <p:nvSpPr>
          <p:cNvPr id="8" name="Text Placeholder 5">
            <a:extLst>
              <a:ext uri="{FF2B5EF4-FFF2-40B4-BE49-F238E27FC236}">
                <a16:creationId xmlns:a16="http://schemas.microsoft.com/office/drawing/2014/main" id="{50E28500-D56F-8986-6E06-199954E65B1F}"/>
              </a:ext>
            </a:extLst>
          </p:cNvPr>
          <p:cNvSpPr>
            <a:spLocks noGrp="1"/>
          </p:cNvSpPr>
          <p:nvPr>
            <p:ph type="body" sz="quarter" idx="14" hasCustomPrompt="1"/>
          </p:nvPr>
        </p:nvSpPr>
        <p:spPr>
          <a:xfrm>
            <a:off x="8186056" y="1911576"/>
            <a:ext cx="3526518" cy="1636345"/>
          </a:xfrm>
          <a:prstGeom prst="rect">
            <a:avLst/>
          </a:prstGeom>
          <a:noFill/>
        </p:spPr>
        <p:txBody>
          <a:bodyPr lIns="0" tIns="0" rIns="548640" bIns="0"/>
          <a:lstStyle>
            <a:lvl1pPr marL="0" indent="0">
              <a:buFontTx/>
              <a:buNone/>
              <a:defRPr sz="4000" b="0" i="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Tx/>
              <a:buNone/>
              <a:defRPr sz="2000"/>
            </a:lvl2pPr>
            <a:lvl3pPr marL="0" indent="0">
              <a:buFontTx/>
              <a:buNone/>
              <a:defRPr sz="1800"/>
            </a:lvl3pPr>
          </a:lstStyle>
          <a:p>
            <a:pPr lvl="0"/>
            <a:r>
              <a:rPr lang="en-US"/>
              <a:t>03</a:t>
            </a:r>
          </a:p>
          <a:p>
            <a:pPr lvl="1"/>
            <a:r>
              <a:rPr lang="en-US"/>
              <a:t>Second level copy text of two lines long</a:t>
            </a:r>
          </a:p>
          <a:p>
            <a:pPr lvl="2"/>
            <a:r>
              <a:rPr lang="en-US"/>
              <a:t>Third level</a:t>
            </a:r>
          </a:p>
        </p:txBody>
      </p:sp>
      <p:sp>
        <p:nvSpPr>
          <p:cNvPr id="9" name="Text Placeholder 5">
            <a:extLst>
              <a:ext uri="{FF2B5EF4-FFF2-40B4-BE49-F238E27FC236}">
                <a16:creationId xmlns:a16="http://schemas.microsoft.com/office/drawing/2014/main" id="{93F036A7-5D4B-D078-5DEE-EA61ABB1C00A}"/>
              </a:ext>
            </a:extLst>
          </p:cNvPr>
          <p:cNvSpPr>
            <a:spLocks noGrp="1"/>
          </p:cNvSpPr>
          <p:nvPr>
            <p:ph type="body" sz="quarter" idx="15" hasCustomPrompt="1"/>
          </p:nvPr>
        </p:nvSpPr>
        <p:spPr>
          <a:xfrm>
            <a:off x="479427" y="4125035"/>
            <a:ext cx="3526518" cy="1636345"/>
          </a:xfrm>
          <a:prstGeom prst="rect">
            <a:avLst/>
          </a:prstGeom>
          <a:noFill/>
        </p:spPr>
        <p:txBody>
          <a:bodyPr lIns="0" tIns="0" rIns="548640" bIns="0"/>
          <a:lstStyle>
            <a:lvl1pPr marL="0" indent="0">
              <a:buFontTx/>
              <a:buNone/>
              <a:defRPr sz="4000" b="0" i="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Tx/>
              <a:buNone/>
              <a:defRPr sz="2000" b="0"/>
            </a:lvl2pPr>
            <a:lvl3pPr marL="0" indent="0">
              <a:buFontTx/>
              <a:buNone/>
              <a:defRPr sz="1800"/>
            </a:lvl3pPr>
          </a:lstStyle>
          <a:p>
            <a:pPr lvl="0"/>
            <a:r>
              <a:rPr lang="en-US"/>
              <a:t>04</a:t>
            </a:r>
          </a:p>
          <a:p>
            <a:pPr lvl="1"/>
            <a:r>
              <a:rPr lang="en-US"/>
              <a:t>Second level copy text of two lines long</a:t>
            </a:r>
          </a:p>
          <a:p>
            <a:pPr lvl="2"/>
            <a:r>
              <a:rPr lang="en-US"/>
              <a:t>Third level</a:t>
            </a:r>
          </a:p>
        </p:txBody>
      </p:sp>
      <p:sp>
        <p:nvSpPr>
          <p:cNvPr id="10" name="Text Placeholder 5">
            <a:extLst>
              <a:ext uri="{FF2B5EF4-FFF2-40B4-BE49-F238E27FC236}">
                <a16:creationId xmlns:a16="http://schemas.microsoft.com/office/drawing/2014/main" id="{8DD5F2B8-D4BF-9B0A-FA5E-218B514D5062}"/>
              </a:ext>
            </a:extLst>
          </p:cNvPr>
          <p:cNvSpPr>
            <a:spLocks noGrp="1"/>
          </p:cNvSpPr>
          <p:nvPr>
            <p:ph type="body" sz="quarter" idx="16" hasCustomPrompt="1"/>
          </p:nvPr>
        </p:nvSpPr>
        <p:spPr>
          <a:xfrm>
            <a:off x="4332742" y="4125035"/>
            <a:ext cx="3526518" cy="1636345"/>
          </a:xfrm>
          <a:prstGeom prst="rect">
            <a:avLst/>
          </a:prstGeom>
          <a:noFill/>
        </p:spPr>
        <p:txBody>
          <a:bodyPr lIns="0" tIns="0" rIns="548640" bIns="0"/>
          <a:lstStyle>
            <a:lvl1pPr marL="0" indent="0">
              <a:buFontTx/>
              <a:buNone/>
              <a:defRPr sz="4000" b="0" i="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Tx/>
              <a:buNone/>
              <a:defRPr sz="2000"/>
            </a:lvl2pPr>
            <a:lvl3pPr marL="0" indent="0">
              <a:buFontTx/>
              <a:buNone/>
              <a:defRPr sz="1800"/>
            </a:lvl3pPr>
          </a:lstStyle>
          <a:p>
            <a:pPr lvl="0"/>
            <a:r>
              <a:rPr lang="en-US"/>
              <a:t>05</a:t>
            </a:r>
          </a:p>
          <a:p>
            <a:pPr lvl="1"/>
            <a:r>
              <a:rPr lang="en-US"/>
              <a:t>Second level copy text of two lines long</a:t>
            </a:r>
          </a:p>
          <a:p>
            <a:pPr lvl="2"/>
            <a:r>
              <a:rPr lang="en-US"/>
              <a:t>Third level</a:t>
            </a:r>
          </a:p>
        </p:txBody>
      </p:sp>
      <p:sp>
        <p:nvSpPr>
          <p:cNvPr id="11" name="Text Placeholder 5">
            <a:extLst>
              <a:ext uri="{FF2B5EF4-FFF2-40B4-BE49-F238E27FC236}">
                <a16:creationId xmlns:a16="http://schemas.microsoft.com/office/drawing/2014/main" id="{63E08688-EC53-6AE0-A679-968A6B705B51}"/>
              </a:ext>
            </a:extLst>
          </p:cNvPr>
          <p:cNvSpPr>
            <a:spLocks noGrp="1"/>
          </p:cNvSpPr>
          <p:nvPr>
            <p:ph type="body" sz="quarter" idx="17" hasCustomPrompt="1"/>
          </p:nvPr>
        </p:nvSpPr>
        <p:spPr>
          <a:xfrm>
            <a:off x="8186057" y="4125035"/>
            <a:ext cx="3526518" cy="1636345"/>
          </a:xfrm>
          <a:prstGeom prst="rect">
            <a:avLst/>
          </a:prstGeom>
          <a:noFill/>
        </p:spPr>
        <p:txBody>
          <a:bodyPr lIns="0" tIns="0" rIns="548640" bIns="0"/>
          <a:lstStyle>
            <a:lvl1pPr marL="0" indent="0">
              <a:buFontTx/>
              <a:buNone/>
              <a:defRPr sz="4000" b="0" i="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Tx/>
              <a:buNone/>
              <a:defRPr sz="2000"/>
            </a:lvl2pPr>
            <a:lvl3pPr marL="0" indent="0">
              <a:buFontTx/>
              <a:buNone/>
              <a:defRPr sz="1800"/>
            </a:lvl3pPr>
          </a:lstStyle>
          <a:p>
            <a:pPr lvl="0"/>
            <a:r>
              <a:rPr lang="en-US"/>
              <a:t>06</a:t>
            </a:r>
          </a:p>
          <a:p>
            <a:pPr marL="0" marR="0" lvl="1" indent="0" algn="l"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lang="en-US"/>
              <a:t>Second level copy text of two lines long</a:t>
            </a:r>
          </a:p>
          <a:p>
            <a:pPr lvl="2"/>
            <a:r>
              <a:rPr lang="en-US"/>
              <a:t>Third level</a:t>
            </a:r>
          </a:p>
        </p:txBody>
      </p:sp>
      <p:sp>
        <p:nvSpPr>
          <p:cNvPr id="5" name="Footer Placeholder 3">
            <a:extLst>
              <a:ext uri="{FF2B5EF4-FFF2-40B4-BE49-F238E27FC236}">
                <a16:creationId xmlns:a16="http://schemas.microsoft.com/office/drawing/2014/main" id="{C2023F25-98FA-EDBE-EE29-861DC8217854}"/>
              </a:ext>
            </a:extLst>
          </p:cNvPr>
          <p:cNvSpPr>
            <a:spLocks noGrp="1"/>
          </p:cNvSpPr>
          <p:nvPr>
            <p:ph type="ftr" sz="quarter" idx="3"/>
          </p:nvPr>
        </p:nvSpPr>
        <p:spPr>
          <a:xfrm>
            <a:off x="9280525" y="6430821"/>
            <a:ext cx="1786197" cy="215444"/>
          </a:xfrm>
          <a:prstGeom prst="rect">
            <a:avLst/>
          </a:prstGeom>
        </p:spPr>
        <p:txBody>
          <a:bodyPr vert="horz" wrap="square" lIns="0" tIns="0" rIns="0" bIns="0" rtlCol="0" anchor="b">
            <a:spAutoFit/>
          </a:bodyPr>
          <a:lstStyle>
            <a:lvl1pPr algn="r">
              <a:buFontTx/>
              <a:buNone/>
              <a:defRPr sz="14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US"/>
              <a:t>CIBMTR.org</a:t>
            </a:r>
          </a:p>
        </p:txBody>
      </p:sp>
    </p:spTree>
    <p:extLst>
      <p:ext uri="{BB962C8B-B14F-4D97-AF65-F5344CB8AC3E}">
        <p14:creationId xmlns:p14="http://schemas.microsoft.com/office/powerpoint/2010/main" val="53959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ecutive Summar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A322EB-E956-DCB5-01D2-6DE58C154670}"/>
              </a:ext>
            </a:extLst>
          </p:cNvPr>
          <p:cNvSpPr>
            <a:spLocks noGrp="1"/>
          </p:cNvSpPr>
          <p:nvPr>
            <p:ph type="sldNum" sz="quarter" idx="11"/>
          </p:nvPr>
        </p:nvSpPr>
        <p:spPr/>
        <p:txBody>
          <a:bodyPr/>
          <a:lstStyle/>
          <a:p>
            <a:fld id="{0C691DA3-4ABE-49F3-91E6-D9975CC9DD5F}" type="slidenum">
              <a:rPr lang="en-US" smtClean="0"/>
              <a:pPr/>
              <a:t>‹#›</a:t>
            </a:fld>
            <a:endParaRPr lang="en-US"/>
          </a:p>
        </p:txBody>
      </p:sp>
      <p:sp>
        <p:nvSpPr>
          <p:cNvPr id="11" name="Text Placeholder 10">
            <a:extLst>
              <a:ext uri="{FF2B5EF4-FFF2-40B4-BE49-F238E27FC236}">
                <a16:creationId xmlns:a16="http://schemas.microsoft.com/office/drawing/2014/main" id="{5AB29ACF-34CF-03D5-BB4B-3D6402EF5438}"/>
              </a:ext>
            </a:extLst>
          </p:cNvPr>
          <p:cNvSpPr>
            <a:spLocks noGrp="1"/>
          </p:cNvSpPr>
          <p:nvPr>
            <p:ph type="body" sz="quarter" idx="12"/>
          </p:nvPr>
        </p:nvSpPr>
        <p:spPr>
          <a:xfrm>
            <a:off x="6710517" y="1960616"/>
            <a:ext cx="4630994" cy="2080057"/>
          </a:xfrm>
        </p:spPr>
        <p:txBody>
          <a:bodyPr/>
          <a:lstStyle>
            <a:lvl1pPr marL="0" indent="0">
              <a:spcAft>
                <a:spcPts val="3000"/>
              </a:spcAft>
              <a:buFontTx/>
              <a:buNone/>
              <a:defRPr/>
            </a:lvl1pPr>
            <a:lvl2pPr marL="0" indent="0">
              <a:lnSpc>
                <a:spcPct val="100000"/>
              </a:lnSpc>
              <a:buFontTx/>
              <a:buNone/>
              <a:defRPr sz="2600"/>
            </a:lvl2pPr>
            <a:lvl3pPr marL="0" indent="0">
              <a:lnSpc>
                <a:spcPct val="100000"/>
              </a:lnSpc>
              <a:spcAft>
                <a:spcPts val="1000"/>
              </a:spcAft>
              <a:buFontTx/>
              <a:buNone/>
              <a:defRPr sz="2400"/>
            </a:lvl3pPr>
            <a:lvl4pPr marL="0">
              <a:lnSpc>
                <a:spcPct val="100000"/>
              </a:lnSpc>
              <a:spcAft>
                <a:spcPts val="1000"/>
              </a:spcAft>
              <a:defRPr sz="1200">
                <a:solidFill>
                  <a:schemeClr val="accent1"/>
                </a:solidFill>
                <a:latin typeface="Verdana" panose="020B0604030504040204" pitchFamily="34" charset="0"/>
                <a:ea typeface="Verdana" panose="020B0604030504040204" pitchFamily="34" charset="0"/>
              </a:defRPr>
            </a:lvl4pPr>
            <a:lvl5pPr>
              <a:lnSpc>
                <a:spcPct val="100000"/>
              </a:lnSpc>
              <a:spcAft>
                <a:spcPts val="1000"/>
              </a:spcAft>
              <a:defRPr/>
            </a:lvl5pPr>
          </a:lstStyle>
          <a:p>
            <a:pPr lvl="0"/>
            <a:r>
              <a:rPr lang="en-US"/>
              <a:t>Click to edit Master text styles</a:t>
            </a:r>
          </a:p>
          <a:p>
            <a:pPr lvl="1"/>
            <a:r>
              <a:rPr lang="en-US"/>
              <a:t>Second level</a:t>
            </a:r>
          </a:p>
          <a:p>
            <a:pPr lvl="2"/>
            <a:r>
              <a:rPr lang="en-US"/>
              <a:t>Third level</a:t>
            </a:r>
          </a:p>
        </p:txBody>
      </p:sp>
      <p:sp>
        <p:nvSpPr>
          <p:cNvPr id="5" name="Title 4">
            <a:extLst>
              <a:ext uri="{FF2B5EF4-FFF2-40B4-BE49-F238E27FC236}">
                <a16:creationId xmlns:a16="http://schemas.microsoft.com/office/drawing/2014/main" id="{992AAA3C-9F5D-152D-63B2-996B6720FA5A}"/>
              </a:ext>
            </a:extLst>
          </p:cNvPr>
          <p:cNvSpPr>
            <a:spLocks noGrp="1"/>
          </p:cNvSpPr>
          <p:nvPr>
            <p:ph type="title" hasCustomPrompt="1"/>
          </p:nvPr>
        </p:nvSpPr>
        <p:spPr/>
        <p:txBody>
          <a:bodyPr/>
          <a:lstStyle/>
          <a:p>
            <a:r>
              <a:rPr lang="en-US"/>
              <a:t>Executive summary</a:t>
            </a:r>
          </a:p>
        </p:txBody>
      </p:sp>
      <p:sp>
        <p:nvSpPr>
          <p:cNvPr id="6" name="Text Placeholder 10">
            <a:extLst>
              <a:ext uri="{FF2B5EF4-FFF2-40B4-BE49-F238E27FC236}">
                <a16:creationId xmlns:a16="http://schemas.microsoft.com/office/drawing/2014/main" id="{B81D57B8-0EAE-8BBE-07EA-9EE5D212C2B2}"/>
              </a:ext>
            </a:extLst>
          </p:cNvPr>
          <p:cNvSpPr>
            <a:spLocks noGrp="1"/>
          </p:cNvSpPr>
          <p:nvPr>
            <p:ph type="body" sz="quarter" idx="15"/>
          </p:nvPr>
        </p:nvSpPr>
        <p:spPr>
          <a:xfrm>
            <a:off x="479425" y="1340085"/>
            <a:ext cx="11233150" cy="430887"/>
          </a:xfrm>
        </p:spPr>
        <p:txBody>
          <a:bodyPr/>
          <a:lstStyle>
            <a:lvl1pPr marL="0" indent="0">
              <a:buNone/>
              <a:defRPr/>
            </a:lvl1pPr>
            <a:lvl4pPr marL="0">
              <a:spcAft>
                <a:spcPts val="500"/>
              </a:spcAft>
              <a:defRPr sz="1100">
                <a:solidFill>
                  <a:schemeClr val="accent1"/>
                </a:solidFill>
              </a:defRPr>
            </a:lvl4pPr>
          </a:lstStyle>
          <a:p>
            <a:pPr lvl="0"/>
            <a:r>
              <a:rPr lang="en-US"/>
              <a:t>Click to edit Master text styles</a:t>
            </a:r>
          </a:p>
        </p:txBody>
      </p:sp>
      <p:sp>
        <p:nvSpPr>
          <p:cNvPr id="12" name="Picture Placeholder 15">
            <a:extLst>
              <a:ext uri="{FF2B5EF4-FFF2-40B4-BE49-F238E27FC236}">
                <a16:creationId xmlns:a16="http://schemas.microsoft.com/office/drawing/2014/main" id="{B70D9526-661F-46FA-F806-A0E44BE00B70}"/>
              </a:ext>
            </a:extLst>
          </p:cNvPr>
          <p:cNvSpPr>
            <a:spLocks noGrp="1"/>
          </p:cNvSpPr>
          <p:nvPr>
            <p:ph type="pic" sz="quarter" idx="13" hasCustomPrompt="1"/>
          </p:nvPr>
        </p:nvSpPr>
        <p:spPr>
          <a:xfrm>
            <a:off x="479426" y="1960616"/>
            <a:ext cx="5788639" cy="4086941"/>
          </a:xfrm>
          <a:prstGeom prst="roundRect">
            <a:avLst>
              <a:gd name="adj" fmla="val 1861"/>
            </a:avLst>
          </a:prstGeom>
          <a:noFill/>
        </p:spPr>
        <p:txBody>
          <a:bodyPr vert="horz" wrap="none" lIns="0" tIns="0" rIns="0" bIns="0" rtlCol="0" anchor="ctr">
            <a:noAutofit/>
          </a:bodyPr>
          <a:lstStyle>
            <a:lvl1pPr marL="0" indent="0" algn="ctr">
              <a:buNone/>
              <a:defRPr lang="en-US" sz="2000" dirty="0">
                <a:solidFill>
                  <a:srgbClr val="00355E"/>
                </a:solidFill>
                <a:latin typeface="+mj-lt"/>
              </a:defRPr>
            </a:lvl1pPr>
          </a:lstStyle>
          <a:p>
            <a:pPr lvl="0" algn="ctr"/>
            <a:r>
              <a:rPr lang="en-US"/>
              <a:t>PICTURE PLACEHOLDER</a:t>
            </a:r>
          </a:p>
        </p:txBody>
      </p:sp>
      <p:sp>
        <p:nvSpPr>
          <p:cNvPr id="7" name="Footer Placeholder 3">
            <a:extLst>
              <a:ext uri="{FF2B5EF4-FFF2-40B4-BE49-F238E27FC236}">
                <a16:creationId xmlns:a16="http://schemas.microsoft.com/office/drawing/2014/main" id="{CC46134A-9233-7692-7A8E-50A14746F3BD}"/>
              </a:ext>
            </a:extLst>
          </p:cNvPr>
          <p:cNvSpPr>
            <a:spLocks noGrp="1"/>
          </p:cNvSpPr>
          <p:nvPr>
            <p:ph type="ftr" sz="quarter" idx="3"/>
          </p:nvPr>
        </p:nvSpPr>
        <p:spPr>
          <a:xfrm>
            <a:off x="9280525" y="6430821"/>
            <a:ext cx="1786197" cy="215444"/>
          </a:xfrm>
          <a:prstGeom prst="rect">
            <a:avLst/>
          </a:prstGeom>
        </p:spPr>
        <p:txBody>
          <a:bodyPr vert="horz" wrap="square" lIns="0" tIns="0" rIns="0" bIns="0" rtlCol="0" anchor="b">
            <a:spAutoFit/>
          </a:bodyPr>
          <a:lstStyle>
            <a:lvl1pPr algn="r">
              <a:defRPr sz="14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US"/>
              <a:t>CIBMTR.org</a:t>
            </a:r>
          </a:p>
        </p:txBody>
      </p:sp>
    </p:spTree>
    <p:extLst>
      <p:ext uri="{BB962C8B-B14F-4D97-AF65-F5344CB8AC3E}">
        <p14:creationId xmlns:p14="http://schemas.microsoft.com/office/powerpoint/2010/main" val="13714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List Tex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BD46-0EB0-456D-E798-4FD8F35DD229}"/>
              </a:ext>
            </a:extLst>
          </p:cNvPr>
          <p:cNvSpPr>
            <a:spLocks noGrp="1"/>
          </p:cNvSpPr>
          <p:nvPr>
            <p:ph type="title" hasCustomPrompt="1"/>
          </p:nvPr>
        </p:nvSpPr>
        <p:spPr/>
        <p:txBody>
          <a:bodyPr/>
          <a:lstStyle>
            <a:lvl1pPr>
              <a:defRPr/>
            </a:lvl1pPr>
          </a:lstStyle>
          <a:p>
            <a:r>
              <a:rPr lang="en-US"/>
              <a:t>Slide title (44 point)</a:t>
            </a:r>
          </a:p>
        </p:txBody>
      </p:sp>
      <p:sp>
        <p:nvSpPr>
          <p:cNvPr id="3" name="Footer Placeholder 2">
            <a:extLst>
              <a:ext uri="{FF2B5EF4-FFF2-40B4-BE49-F238E27FC236}">
                <a16:creationId xmlns:a16="http://schemas.microsoft.com/office/drawing/2014/main" id="{E5F16DC6-2BEE-C49C-DE69-9C364FA6547F}"/>
              </a:ext>
            </a:extLst>
          </p:cNvPr>
          <p:cNvSpPr>
            <a:spLocks noGrp="1"/>
          </p:cNvSpPr>
          <p:nvPr>
            <p:ph type="ftr" sz="quarter" idx="10"/>
          </p:nvPr>
        </p:nvSpPr>
        <p:spPr/>
        <p:txBody>
          <a:bodyPr/>
          <a:lstStyle/>
          <a:p>
            <a:r>
              <a:rPr lang="en-US"/>
              <a:t>CIBMTR.org</a:t>
            </a:r>
          </a:p>
        </p:txBody>
      </p:sp>
      <p:sp>
        <p:nvSpPr>
          <p:cNvPr id="4" name="Slide Number Placeholder 3">
            <a:extLst>
              <a:ext uri="{FF2B5EF4-FFF2-40B4-BE49-F238E27FC236}">
                <a16:creationId xmlns:a16="http://schemas.microsoft.com/office/drawing/2014/main" id="{810C3898-FDBA-846F-919F-B2C790625737}"/>
              </a:ext>
            </a:extLst>
          </p:cNvPr>
          <p:cNvSpPr>
            <a:spLocks noGrp="1"/>
          </p:cNvSpPr>
          <p:nvPr>
            <p:ph type="sldNum" sz="quarter" idx="11"/>
          </p:nvPr>
        </p:nvSpPr>
        <p:spPr/>
        <p:txBody>
          <a:bodyPr/>
          <a:lstStyle/>
          <a:p>
            <a:fld id="{0C691DA3-4ABE-49F3-91E6-D9975CC9DD5F}" type="slidenum">
              <a:rPr lang="en-US" smtClean="0"/>
              <a:pPr/>
              <a:t>‹#›</a:t>
            </a:fld>
            <a:endParaRPr lang="en-US"/>
          </a:p>
        </p:txBody>
      </p:sp>
      <p:sp>
        <p:nvSpPr>
          <p:cNvPr id="6" name="Text Placeholder 5">
            <a:extLst>
              <a:ext uri="{FF2B5EF4-FFF2-40B4-BE49-F238E27FC236}">
                <a16:creationId xmlns:a16="http://schemas.microsoft.com/office/drawing/2014/main" id="{9E5E8BAC-E3AE-4717-A1E7-9208DD677ECC}"/>
              </a:ext>
            </a:extLst>
          </p:cNvPr>
          <p:cNvSpPr>
            <a:spLocks noGrp="1"/>
          </p:cNvSpPr>
          <p:nvPr>
            <p:ph type="body" sz="quarter" idx="12"/>
          </p:nvPr>
        </p:nvSpPr>
        <p:spPr>
          <a:xfrm>
            <a:off x="479425" y="1311275"/>
            <a:ext cx="11233150" cy="477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871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List Text Layout MAI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29BDEB-6343-98E0-4D14-3A322271D6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428"/>
            <a:ext cx="12192000" cy="6857142"/>
          </a:xfrm>
          <a:prstGeom prst="rect">
            <a:avLst/>
          </a:prstGeom>
        </p:spPr>
      </p:pic>
      <p:sp>
        <p:nvSpPr>
          <p:cNvPr id="2" name="Title 1">
            <a:extLst>
              <a:ext uri="{FF2B5EF4-FFF2-40B4-BE49-F238E27FC236}">
                <a16:creationId xmlns:a16="http://schemas.microsoft.com/office/drawing/2014/main" id="{2DF6BD46-0EB0-456D-E798-4FD8F35DD229}"/>
              </a:ext>
            </a:extLst>
          </p:cNvPr>
          <p:cNvSpPr>
            <a:spLocks noGrp="1"/>
          </p:cNvSpPr>
          <p:nvPr>
            <p:ph type="title" hasCustomPrompt="1"/>
          </p:nvPr>
        </p:nvSpPr>
        <p:spPr/>
        <p:txBody>
          <a:bodyPr/>
          <a:lstStyle>
            <a:lvl1pPr>
              <a:defRPr/>
            </a:lvl1pPr>
          </a:lstStyle>
          <a:p>
            <a:r>
              <a:rPr lang="en-US"/>
              <a:t>Slide title (44 point)</a:t>
            </a:r>
          </a:p>
        </p:txBody>
      </p:sp>
      <p:sp>
        <p:nvSpPr>
          <p:cNvPr id="3" name="Footer Placeholder 2">
            <a:extLst>
              <a:ext uri="{FF2B5EF4-FFF2-40B4-BE49-F238E27FC236}">
                <a16:creationId xmlns:a16="http://schemas.microsoft.com/office/drawing/2014/main" id="{E5F16DC6-2BEE-C49C-DE69-9C364FA6547F}"/>
              </a:ext>
            </a:extLst>
          </p:cNvPr>
          <p:cNvSpPr>
            <a:spLocks noGrp="1"/>
          </p:cNvSpPr>
          <p:nvPr>
            <p:ph type="ftr" sz="quarter" idx="10"/>
          </p:nvPr>
        </p:nvSpPr>
        <p:spPr/>
        <p:txBody>
          <a:bodyPr/>
          <a:lstStyle>
            <a:lvl1pPr>
              <a:defRPr>
                <a:solidFill>
                  <a:schemeClr val="bg1"/>
                </a:solidFill>
              </a:defRPr>
            </a:lvl1pPr>
          </a:lstStyle>
          <a:p>
            <a:r>
              <a:rPr lang="en-US"/>
              <a:t>CIBMTR.org</a:t>
            </a:r>
          </a:p>
        </p:txBody>
      </p:sp>
      <p:sp>
        <p:nvSpPr>
          <p:cNvPr id="4" name="Slide Number Placeholder 3">
            <a:extLst>
              <a:ext uri="{FF2B5EF4-FFF2-40B4-BE49-F238E27FC236}">
                <a16:creationId xmlns:a16="http://schemas.microsoft.com/office/drawing/2014/main" id="{810C3898-FDBA-846F-919F-B2C790625737}"/>
              </a:ext>
            </a:extLst>
          </p:cNvPr>
          <p:cNvSpPr>
            <a:spLocks noGrp="1"/>
          </p:cNvSpPr>
          <p:nvPr>
            <p:ph type="sldNum" sz="quarter" idx="11"/>
          </p:nvPr>
        </p:nvSpPr>
        <p:spPr/>
        <p:txBody>
          <a:bodyPr/>
          <a:lstStyle>
            <a:lvl1pPr>
              <a:defRPr>
                <a:solidFill>
                  <a:schemeClr val="bg1"/>
                </a:solidFill>
              </a:defRPr>
            </a:lvl1pPr>
          </a:lstStyle>
          <a:p>
            <a:fld id="{0C691DA3-4ABE-49F3-91E6-D9975CC9DD5F}" type="slidenum">
              <a:rPr lang="en-US" smtClean="0"/>
              <a:pPr/>
              <a:t>‹#›</a:t>
            </a:fld>
            <a:endParaRPr lang="en-US"/>
          </a:p>
        </p:txBody>
      </p:sp>
      <p:sp>
        <p:nvSpPr>
          <p:cNvPr id="8" name="Text Placeholder 5">
            <a:extLst>
              <a:ext uri="{FF2B5EF4-FFF2-40B4-BE49-F238E27FC236}">
                <a16:creationId xmlns:a16="http://schemas.microsoft.com/office/drawing/2014/main" id="{44AAEE86-4ACB-4FF5-BB74-844F3C5D5DBC}"/>
              </a:ext>
            </a:extLst>
          </p:cNvPr>
          <p:cNvSpPr>
            <a:spLocks noGrp="1"/>
          </p:cNvSpPr>
          <p:nvPr>
            <p:ph type="body" sz="quarter" idx="12"/>
          </p:nvPr>
        </p:nvSpPr>
        <p:spPr>
          <a:xfrm>
            <a:off x="479425" y="1311275"/>
            <a:ext cx="11233150" cy="477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852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List Text Layout YELLOW">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29BDEB-6343-98E0-4D14-3A322271D6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2" name="Title 1">
            <a:extLst>
              <a:ext uri="{FF2B5EF4-FFF2-40B4-BE49-F238E27FC236}">
                <a16:creationId xmlns:a16="http://schemas.microsoft.com/office/drawing/2014/main" id="{2DF6BD46-0EB0-456D-E798-4FD8F35DD229}"/>
              </a:ext>
            </a:extLst>
          </p:cNvPr>
          <p:cNvSpPr>
            <a:spLocks noGrp="1"/>
          </p:cNvSpPr>
          <p:nvPr>
            <p:ph type="title" hasCustomPrompt="1"/>
          </p:nvPr>
        </p:nvSpPr>
        <p:spPr/>
        <p:txBody>
          <a:bodyPr/>
          <a:lstStyle>
            <a:lvl1pPr>
              <a:defRPr/>
            </a:lvl1pPr>
          </a:lstStyle>
          <a:p>
            <a:r>
              <a:rPr lang="en-US"/>
              <a:t>Slide title (44 point)</a:t>
            </a:r>
          </a:p>
        </p:txBody>
      </p:sp>
      <p:sp>
        <p:nvSpPr>
          <p:cNvPr id="5" name="Footer Placeholder 2">
            <a:extLst>
              <a:ext uri="{FF2B5EF4-FFF2-40B4-BE49-F238E27FC236}">
                <a16:creationId xmlns:a16="http://schemas.microsoft.com/office/drawing/2014/main" id="{1783D498-B93F-5FAF-9DD5-B64EF09FE7B5}"/>
              </a:ext>
            </a:extLst>
          </p:cNvPr>
          <p:cNvSpPr>
            <a:spLocks noGrp="1"/>
          </p:cNvSpPr>
          <p:nvPr>
            <p:ph type="ftr" sz="quarter" idx="10"/>
          </p:nvPr>
        </p:nvSpPr>
        <p:spPr>
          <a:xfrm>
            <a:off x="9280525" y="6430821"/>
            <a:ext cx="1786197" cy="215444"/>
          </a:xfrm>
        </p:spPr>
        <p:txBody>
          <a:bodyPr/>
          <a:lstStyle>
            <a:lvl1pPr>
              <a:defRPr>
                <a:solidFill>
                  <a:schemeClr val="bg1"/>
                </a:solidFill>
              </a:defRPr>
            </a:lvl1pPr>
          </a:lstStyle>
          <a:p>
            <a:r>
              <a:rPr lang="en-US"/>
              <a:t>CIBMTR.org</a:t>
            </a:r>
          </a:p>
        </p:txBody>
      </p:sp>
      <p:sp>
        <p:nvSpPr>
          <p:cNvPr id="7" name="Slide Number Placeholder 3">
            <a:extLst>
              <a:ext uri="{FF2B5EF4-FFF2-40B4-BE49-F238E27FC236}">
                <a16:creationId xmlns:a16="http://schemas.microsoft.com/office/drawing/2014/main" id="{A4E0F1DF-99B0-9691-A7EB-02668E1BFD78}"/>
              </a:ext>
            </a:extLst>
          </p:cNvPr>
          <p:cNvSpPr>
            <a:spLocks noGrp="1"/>
          </p:cNvSpPr>
          <p:nvPr>
            <p:ph type="sldNum" sz="quarter" idx="11"/>
          </p:nvPr>
        </p:nvSpPr>
        <p:spPr>
          <a:xfrm>
            <a:off x="11630902" y="6488530"/>
            <a:ext cx="232436" cy="161583"/>
          </a:xfrm>
        </p:spPr>
        <p:txBody>
          <a:bodyPr/>
          <a:lstStyle>
            <a:lvl1pPr>
              <a:defRPr>
                <a:solidFill>
                  <a:schemeClr val="bg1"/>
                </a:solidFill>
              </a:defRPr>
            </a:lvl1pPr>
          </a:lstStyle>
          <a:p>
            <a:fld id="{0C691DA3-4ABE-49F3-91E6-D9975CC9DD5F}" type="slidenum">
              <a:rPr lang="en-US" smtClean="0"/>
              <a:pPr/>
              <a:t>‹#›</a:t>
            </a:fld>
            <a:endParaRPr lang="en-US"/>
          </a:p>
        </p:txBody>
      </p:sp>
      <p:sp>
        <p:nvSpPr>
          <p:cNvPr id="8" name="Text Placeholder 5">
            <a:extLst>
              <a:ext uri="{FF2B5EF4-FFF2-40B4-BE49-F238E27FC236}">
                <a16:creationId xmlns:a16="http://schemas.microsoft.com/office/drawing/2014/main" id="{BE85E998-7555-4D1A-B4CB-1027E80A8B12}"/>
              </a:ext>
            </a:extLst>
          </p:cNvPr>
          <p:cNvSpPr>
            <a:spLocks noGrp="1"/>
          </p:cNvSpPr>
          <p:nvPr>
            <p:ph type="body" sz="quarter" idx="12"/>
          </p:nvPr>
        </p:nvSpPr>
        <p:spPr>
          <a:xfrm>
            <a:off x="479425" y="1311275"/>
            <a:ext cx="11233150" cy="477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630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List Text Layout PLUM">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0F30DDB-1CCB-B9F6-44B2-0C6E6A7AC8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429"/>
            <a:ext cx="12192000" cy="6857142"/>
          </a:xfrm>
          <a:prstGeom prst="rect">
            <a:avLst/>
          </a:prstGeom>
        </p:spPr>
      </p:pic>
      <p:sp>
        <p:nvSpPr>
          <p:cNvPr id="2" name="Title 1">
            <a:extLst>
              <a:ext uri="{FF2B5EF4-FFF2-40B4-BE49-F238E27FC236}">
                <a16:creationId xmlns:a16="http://schemas.microsoft.com/office/drawing/2014/main" id="{2DF6BD46-0EB0-456D-E798-4FD8F35DD229}"/>
              </a:ext>
            </a:extLst>
          </p:cNvPr>
          <p:cNvSpPr>
            <a:spLocks noGrp="1"/>
          </p:cNvSpPr>
          <p:nvPr>
            <p:ph type="title" hasCustomPrompt="1"/>
          </p:nvPr>
        </p:nvSpPr>
        <p:spPr/>
        <p:txBody>
          <a:bodyPr/>
          <a:lstStyle>
            <a:lvl1pPr>
              <a:defRPr/>
            </a:lvl1pPr>
          </a:lstStyle>
          <a:p>
            <a:r>
              <a:rPr lang="en-US"/>
              <a:t>Slide title (44 point)</a:t>
            </a:r>
          </a:p>
        </p:txBody>
      </p:sp>
      <p:sp>
        <p:nvSpPr>
          <p:cNvPr id="5" name="Footer Placeholder 2">
            <a:extLst>
              <a:ext uri="{FF2B5EF4-FFF2-40B4-BE49-F238E27FC236}">
                <a16:creationId xmlns:a16="http://schemas.microsoft.com/office/drawing/2014/main" id="{3D2FFC50-2CFD-81D2-03FF-AB7B5DA74F20}"/>
              </a:ext>
            </a:extLst>
          </p:cNvPr>
          <p:cNvSpPr>
            <a:spLocks noGrp="1"/>
          </p:cNvSpPr>
          <p:nvPr>
            <p:ph type="ftr" sz="quarter" idx="10"/>
          </p:nvPr>
        </p:nvSpPr>
        <p:spPr>
          <a:xfrm>
            <a:off x="9280525" y="6430821"/>
            <a:ext cx="1786197" cy="215444"/>
          </a:xfrm>
        </p:spPr>
        <p:txBody>
          <a:bodyPr/>
          <a:lstStyle>
            <a:lvl1pPr>
              <a:defRPr>
                <a:solidFill>
                  <a:schemeClr val="bg1"/>
                </a:solidFill>
              </a:defRPr>
            </a:lvl1pPr>
          </a:lstStyle>
          <a:p>
            <a:r>
              <a:rPr lang="en-US"/>
              <a:t>CIBMTR.org</a:t>
            </a:r>
          </a:p>
        </p:txBody>
      </p:sp>
      <p:sp>
        <p:nvSpPr>
          <p:cNvPr id="7" name="Slide Number Placeholder 3">
            <a:extLst>
              <a:ext uri="{FF2B5EF4-FFF2-40B4-BE49-F238E27FC236}">
                <a16:creationId xmlns:a16="http://schemas.microsoft.com/office/drawing/2014/main" id="{7567A70D-1B9B-29CD-7B39-0B8C922DFAC2}"/>
              </a:ext>
            </a:extLst>
          </p:cNvPr>
          <p:cNvSpPr>
            <a:spLocks noGrp="1"/>
          </p:cNvSpPr>
          <p:nvPr>
            <p:ph type="sldNum" sz="quarter" idx="11"/>
          </p:nvPr>
        </p:nvSpPr>
        <p:spPr>
          <a:xfrm>
            <a:off x="11630902" y="6488530"/>
            <a:ext cx="232436" cy="161583"/>
          </a:xfrm>
        </p:spPr>
        <p:txBody>
          <a:bodyPr/>
          <a:lstStyle>
            <a:lvl1pPr>
              <a:defRPr>
                <a:solidFill>
                  <a:schemeClr val="bg1"/>
                </a:solidFill>
              </a:defRPr>
            </a:lvl1pPr>
          </a:lstStyle>
          <a:p>
            <a:fld id="{0C691DA3-4ABE-49F3-91E6-D9975CC9DD5F}" type="slidenum">
              <a:rPr lang="en-US" smtClean="0"/>
              <a:pPr/>
              <a:t>‹#›</a:t>
            </a:fld>
            <a:endParaRPr lang="en-US"/>
          </a:p>
        </p:txBody>
      </p:sp>
      <p:sp>
        <p:nvSpPr>
          <p:cNvPr id="8" name="Text Placeholder 5">
            <a:extLst>
              <a:ext uri="{FF2B5EF4-FFF2-40B4-BE49-F238E27FC236}">
                <a16:creationId xmlns:a16="http://schemas.microsoft.com/office/drawing/2014/main" id="{D2009851-1C71-479D-AF0F-7EFBBF9EB040}"/>
              </a:ext>
            </a:extLst>
          </p:cNvPr>
          <p:cNvSpPr>
            <a:spLocks noGrp="1"/>
          </p:cNvSpPr>
          <p:nvPr>
            <p:ph type="body" sz="quarter" idx="12"/>
          </p:nvPr>
        </p:nvSpPr>
        <p:spPr>
          <a:xfrm>
            <a:off x="479425" y="1311275"/>
            <a:ext cx="11233150" cy="477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216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 List Text Layout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29BDEB-6343-98E0-4D14-3A322271D6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2" name="Title 1">
            <a:extLst>
              <a:ext uri="{FF2B5EF4-FFF2-40B4-BE49-F238E27FC236}">
                <a16:creationId xmlns:a16="http://schemas.microsoft.com/office/drawing/2014/main" id="{2DF6BD46-0EB0-456D-E798-4FD8F35DD229}"/>
              </a:ext>
            </a:extLst>
          </p:cNvPr>
          <p:cNvSpPr>
            <a:spLocks noGrp="1"/>
          </p:cNvSpPr>
          <p:nvPr>
            <p:ph type="title" hasCustomPrompt="1"/>
          </p:nvPr>
        </p:nvSpPr>
        <p:spPr/>
        <p:txBody>
          <a:bodyPr/>
          <a:lstStyle>
            <a:lvl1pPr>
              <a:defRPr/>
            </a:lvl1pPr>
          </a:lstStyle>
          <a:p>
            <a:r>
              <a:rPr lang="en-US"/>
              <a:t>Slide title (44 point)</a:t>
            </a:r>
          </a:p>
        </p:txBody>
      </p:sp>
      <p:sp>
        <p:nvSpPr>
          <p:cNvPr id="5" name="Footer Placeholder 2">
            <a:extLst>
              <a:ext uri="{FF2B5EF4-FFF2-40B4-BE49-F238E27FC236}">
                <a16:creationId xmlns:a16="http://schemas.microsoft.com/office/drawing/2014/main" id="{F5006EF5-D3AB-B549-BC5B-257D655D491E}"/>
              </a:ext>
            </a:extLst>
          </p:cNvPr>
          <p:cNvSpPr>
            <a:spLocks noGrp="1"/>
          </p:cNvSpPr>
          <p:nvPr>
            <p:ph type="ftr" sz="quarter" idx="10"/>
          </p:nvPr>
        </p:nvSpPr>
        <p:spPr>
          <a:xfrm>
            <a:off x="9280525" y="6430821"/>
            <a:ext cx="1786197" cy="215444"/>
          </a:xfrm>
        </p:spPr>
        <p:txBody>
          <a:bodyPr/>
          <a:lstStyle>
            <a:lvl1pPr>
              <a:defRPr>
                <a:solidFill>
                  <a:schemeClr val="bg1"/>
                </a:solidFill>
              </a:defRPr>
            </a:lvl1pPr>
          </a:lstStyle>
          <a:p>
            <a:r>
              <a:rPr lang="en-US"/>
              <a:t>CIBMTR.org</a:t>
            </a:r>
          </a:p>
        </p:txBody>
      </p:sp>
      <p:sp>
        <p:nvSpPr>
          <p:cNvPr id="7" name="Slide Number Placeholder 3">
            <a:extLst>
              <a:ext uri="{FF2B5EF4-FFF2-40B4-BE49-F238E27FC236}">
                <a16:creationId xmlns:a16="http://schemas.microsoft.com/office/drawing/2014/main" id="{DDA965C0-39B9-720E-0168-48442713A9B2}"/>
              </a:ext>
            </a:extLst>
          </p:cNvPr>
          <p:cNvSpPr>
            <a:spLocks noGrp="1"/>
          </p:cNvSpPr>
          <p:nvPr>
            <p:ph type="sldNum" sz="quarter" idx="11"/>
          </p:nvPr>
        </p:nvSpPr>
        <p:spPr>
          <a:xfrm>
            <a:off x="11630902" y="6488530"/>
            <a:ext cx="232436" cy="161583"/>
          </a:xfrm>
        </p:spPr>
        <p:txBody>
          <a:bodyPr/>
          <a:lstStyle>
            <a:lvl1pPr>
              <a:defRPr>
                <a:solidFill>
                  <a:schemeClr val="bg1"/>
                </a:solidFill>
              </a:defRPr>
            </a:lvl1pPr>
          </a:lstStyle>
          <a:p>
            <a:fld id="{0C691DA3-4ABE-49F3-91E6-D9975CC9DD5F}" type="slidenum">
              <a:rPr lang="en-US" smtClean="0"/>
              <a:pPr/>
              <a:t>‹#›</a:t>
            </a:fld>
            <a:endParaRPr lang="en-US"/>
          </a:p>
        </p:txBody>
      </p:sp>
      <p:sp>
        <p:nvSpPr>
          <p:cNvPr id="8" name="Text Placeholder 5">
            <a:extLst>
              <a:ext uri="{FF2B5EF4-FFF2-40B4-BE49-F238E27FC236}">
                <a16:creationId xmlns:a16="http://schemas.microsoft.com/office/drawing/2014/main" id="{60BD03DB-10A1-43CD-B08A-C0BCE858EC95}"/>
              </a:ext>
            </a:extLst>
          </p:cNvPr>
          <p:cNvSpPr>
            <a:spLocks noGrp="1"/>
          </p:cNvSpPr>
          <p:nvPr>
            <p:ph type="body" sz="quarter" idx="12"/>
          </p:nvPr>
        </p:nvSpPr>
        <p:spPr>
          <a:xfrm>
            <a:off x="479425" y="1311275"/>
            <a:ext cx="11233150" cy="477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423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ullet List Text Layout PLUM SHAD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29BDEB-6343-98E0-4D14-3A322271D6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8"/>
          </a:xfrm>
          <a:prstGeom prst="rect">
            <a:avLst/>
          </a:prstGeom>
        </p:spPr>
      </p:pic>
      <p:sp>
        <p:nvSpPr>
          <p:cNvPr id="2" name="Title 1">
            <a:extLst>
              <a:ext uri="{FF2B5EF4-FFF2-40B4-BE49-F238E27FC236}">
                <a16:creationId xmlns:a16="http://schemas.microsoft.com/office/drawing/2014/main" id="{2DF6BD46-0EB0-456D-E798-4FD8F35DD229}"/>
              </a:ext>
            </a:extLst>
          </p:cNvPr>
          <p:cNvSpPr>
            <a:spLocks noGrp="1"/>
          </p:cNvSpPr>
          <p:nvPr>
            <p:ph type="title" hasCustomPrompt="1"/>
          </p:nvPr>
        </p:nvSpPr>
        <p:spPr/>
        <p:txBody>
          <a:bodyPr/>
          <a:lstStyle>
            <a:lvl1pPr>
              <a:defRPr/>
            </a:lvl1pPr>
          </a:lstStyle>
          <a:p>
            <a:r>
              <a:rPr lang="en-US"/>
              <a:t>Slide title (44 point)</a:t>
            </a:r>
          </a:p>
        </p:txBody>
      </p:sp>
      <p:sp>
        <p:nvSpPr>
          <p:cNvPr id="3" name="Footer Placeholder 2">
            <a:extLst>
              <a:ext uri="{FF2B5EF4-FFF2-40B4-BE49-F238E27FC236}">
                <a16:creationId xmlns:a16="http://schemas.microsoft.com/office/drawing/2014/main" id="{E5F16DC6-2BEE-C49C-DE69-9C364FA6547F}"/>
              </a:ext>
            </a:extLst>
          </p:cNvPr>
          <p:cNvSpPr>
            <a:spLocks noGrp="1"/>
          </p:cNvSpPr>
          <p:nvPr>
            <p:ph type="ftr" sz="quarter" idx="10"/>
          </p:nvPr>
        </p:nvSpPr>
        <p:spPr/>
        <p:txBody>
          <a:bodyPr/>
          <a:lstStyle>
            <a:lvl1pPr>
              <a:defRPr>
                <a:solidFill>
                  <a:schemeClr val="bg1"/>
                </a:solidFill>
              </a:defRPr>
            </a:lvl1pPr>
          </a:lstStyle>
          <a:p>
            <a:r>
              <a:rPr lang="en-US"/>
              <a:t>CIBMTR.org</a:t>
            </a:r>
          </a:p>
        </p:txBody>
      </p:sp>
      <p:sp>
        <p:nvSpPr>
          <p:cNvPr id="4" name="Slide Number Placeholder 3">
            <a:extLst>
              <a:ext uri="{FF2B5EF4-FFF2-40B4-BE49-F238E27FC236}">
                <a16:creationId xmlns:a16="http://schemas.microsoft.com/office/drawing/2014/main" id="{810C3898-FDBA-846F-919F-B2C790625737}"/>
              </a:ext>
            </a:extLst>
          </p:cNvPr>
          <p:cNvSpPr>
            <a:spLocks noGrp="1"/>
          </p:cNvSpPr>
          <p:nvPr>
            <p:ph type="sldNum" sz="quarter" idx="11"/>
          </p:nvPr>
        </p:nvSpPr>
        <p:spPr/>
        <p:txBody>
          <a:bodyPr/>
          <a:lstStyle>
            <a:lvl1pPr>
              <a:defRPr>
                <a:solidFill>
                  <a:schemeClr val="bg1"/>
                </a:solidFill>
              </a:defRPr>
            </a:lvl1pPr>
          </a:lstStyle>
          <a:p>
            <a:fld id="{0C691DA3-4ABE-49F3-91E6-D9975CC9DD5F}" type="slidenum">
              <a:rPr lang="en-US" smtClean="0"/>
              <a:pPr/>
              <a:t>‹#›</a:t>
            </a:fld>
            <a:endParaRPr lang="en-US"/>
          </a:p>
        </p:txBody>
      </p:sp>
      <p:sp>
        <p:nvSpPr>
          <p:cNvPr id="7" name="Text Placeholder 5">
            <a:extLst>
              <a:ext uri="{FF2B5EF4-FFF2-40B4-BE49-F238E27FC236}">
                <a16:creationId xmlns:a16="http://schemas.microsoft.com/office/drawing/2014/main" id="{A70C3287-6F83-4AB5-ADA9-128F819435B3}"/>
              </a:ext>
            </a:extLst>
          </p:cNvPr>
          <p:cNvSpPr>
            <a:spLocks noGrp="1"/>
          </p:cNvSpPr>
          <p:nvPr>
            <p:ph type="body" sz="quarter" idx="12"/>
          </p:nvPr>
        </p:nvSpPr>
        <p:spPr>
          <a:xfrm>
            <a:off x="479425" y="1311275"/>
            <a:ext cx="11233150" cy="477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207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Bullet List Text Layout GREEN SHAD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29BDEB-6343-98E0-4D14-3A322271D6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429"/>
            <a:ext cx="12191998" cy="6857141"/>
          </a:xfrm>
          <a:prstGeom prst="rect">
            <a:avLst/>
          </a:prstGeom>
        </p:spPr>
      </p:pic>
      <p:sp>
        <p:nvSpPr>
          <p:cNvPr id="2" name="Title 1">
            <a:extLst>
              <a:ext uri="{FF2B5EF4-FFF2-40B4-BE49-F238E27FC236}">
                <a16:creationId xmlns:a16="http://schemas.microsoft.com/office/drawing/2014/main" id="{2DF6BD46-0EB0-456D-E798-4FD8F35DD229}"/>
              </a:ext>
            </a:extLst>
          </p:cNvPr>
          <p:cNvSpPr>
            <a:spLocks noGrp="1"/>
          </p:cNvSpPr>
          <p:nvPr>
            <p:ph type="title" hasCustomPrompt="1"/>
          </p:nvPr>
        </p:nvSpPr>
        <p:spPr/>
        <p:txBody>
          <a:bodyPr/>
          <a:lstStyle>
            <a:lvl1pPr>
              <a:defRPr/>
            </a:lvl1pPr>
          </a:lstStyle>
          <a:p>
            <a:r>
              <a:rPr lang="en-US"/>
              <a:t>Slide title (44 point)</a:t>
            </a:r>
          </a:p>
        </p:txBody>
      </p:sp>
      <p:sp>
        <p:nvSpPr>
          <p:cNvPr id="3" name="Footer Placeholder 2">
            <a:extLst>
              <a:ext uri="{FF2B5EF4-FFF2-40B4-BE49-F238E27FC236}">
                <a16:creationId xmlns:a16="http://schemas.microsoft.com/office/drawing/2014/main" id="{E5F16DC6-2BEE-C49C-DE69-9C364FA6547F}"/>
              </a:ext>
            </a:extLst>
          </p:cNvPr>
          <p:cNvSpPr>
            <a:spLocks noGrp="1"/>
          </p:cNvSpPr>
          <p:nvPr>
            <p:ph type="ftr" sz="quarter" idx="10"/>
          </p:nvPr>
        </p:nvSpPr>
        <p:spPr/>
        <p:txBody>
          <a:bodyPr/>
          <a:lstStyle>
            <a:lvl1pPr>
              <a:defRPr>
                <a:solidFill>
                  <a:schemeClr val="bg1"/>
                </a:solidFill>
              </a:defRPr>
            </a:lvl1pPr>
          </a:lstStyle>
          <a:p>
            <a:r>
              <a:rPr lang="en-US"/>
              <a:t>CIBMTR.org</a:t>
            </a:r>
          </a:p>
        </p:txBody>
      </p:sp>
      <p:sp>
        <p:nvSpPr>
          <p:cNvPr id="4" name="Slide Number Placeholder 3">
            <a:extLst>
              <a:ext uri="{FF2B5EF4-FFF2-40B4-BE49-F238E27FC236}">
                <a16:creationId xmlns:a16="http://schemas.microsoft.com/office/drawing/2014/main" id="{810C3898-FDBA-846F-919F-B2C790625737}"/>
              </a:ext>
            </a:extLst>
          </p:cNvPr>
          <p:cNvSpPr>
            <a:spLocks noGrp="1"/>
          </p:cNvSpPr>
          <p:nvPr>
            <p:ph type="sldNum" sz="quarter" idx="11"/>
          </p:nvPr>
        </p:nvSpPr>
        <p:spPr/>
        <p:txBody>
          <a:bodyPr/>
          <a:lstStyle>
            <a:lvl1pPr>
              <a:defRPr>
                <a:solidFill>
                  <a:schemeClr val="bg1"/>
                </a:solidFill>
              </a:defRPr>
            </a:lvl1pPr>
          </a:lstStyle>
          <a:p>
            <a:fld id="{0C691DA3-4ABE-49F3-91E6-D9975CC9DD5F}" type="slidenum">
              <a:rPr lang="en-US" smtClean="0"/>
              <a:pPr/>
              <a:t>‹#›</a:t>
            </a:fld>
            <a:endParaRPr lang="en-US"/>
          </a:p>
        </p:txBody>
      </p:sp>
      <p:sp>
        <p:nvSpPr>
          <p:cNvPr id="10" name="Text Placeholder 5">
            <a:extLst>
              <a:ext uri="{FF2B5EF4-FFF2-40B4-BE49-F238E27FC236}">
                <a16:creationId xmlns:a16="http://schemas.microsoft.com/office/drawing/2014/main" id="{ECC1113F-DF63-4D15-9D7A-2F78E7FB5420}"/>
              </a:ext>
            </a:extLst>
          </p:cNvPr>
          <p:cNvSpPr>
            <a:spLocks noGrp="1"/>
          </p:cNvSpPr>
          <p:nvPr>
            <p:ph type="body" sz="quarter" idx="12"/>
          </p:nvPr>
        </p:nvSpPr>
        <p:spPr>
          <a:xfrm>
            <a:off x="479425" y="1311275"/>
            <a:ext cx="11233150" cy="477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483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
    <p:spTree>
      <p:nvGrpSpPr>
        <p:cNvPr id="1" name=""/>
        <p:cNvGrpSpPr/>
        <p:nvPr/>
      </p:nvGrpSpPr>
      <p:grpSpPr>
        <a:xfrm>
          <a:off x="0" y="0"/>
          <a:ext cx="0" cy="0"/>
          <a:chOff x="0" y="0"/>
          <a:chExt cx="0" cy="0"/>
        </a:xfrm>
      </p:grpSpPr>
      <p:pic>
        <p:nvPicPr>
          <p:cNvPr id="6" name="Picture 5" descr="A blue and green waves&#10;&#10;Description automatically generated">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2" name="Text Placeholder 51">
            <a:extLst>
              <a:ext uri="{FF2B5EF4-FFF2-40B4-BE49-F238E27FC236}">
                <a16:creationId xmlns:a16="http://schemas.microsoft.com/office/drawing/2014/main" id="{ECC19E4D-97D6-E5C4-7C57-96BF0D02707B}"/>
              </a:ext>
            </a:extLst>
          </p:cNvPr>
          <p:cNvSpPr>
            <a:spLocks noGrp="1"/>
          </p:cNvSpPr>
          <p:nvPr>
            <p:ph type="body" sz="quarter" idx="10"/>
          </p:nvPr>
        </p:nvSpPr>
        <p:spPr>
          <a:xfrm>
            <a:off x="479425" y="3630765"/>
            <a:ext cx="5616575" cy="1075166"/>
          </a:xfrm>
        </p:spPr>
        <p:txBody>
          <a:bodyPr/>
          <a:lstStyle>
            <a:lvl1pPr marL="0" indent="0">
              <a:lnSpc>
                <a:spcPct val="90000"/>
              </a:lnSpc>
              <a:spcAft>
                <a:spcPts val="3200"/>
              </a:spcAft>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4" name="Text Placeholder 3">
            <a:extLst>
              <a:ext uri="{FF2B5EF4-FFF2-40B4-BE49-F238E27FC236}">
                <a16:creationId xmlns:a16="http://schemas.microsoft.com/office/drawing/2014/main" id="{67F02080-22FE-FD0C-F792-EF68B59EC525}"/>
              </a:ext>
            </a:extLst>
          </p:cNvPr>
          <p:cNvSpPr>
            <a:spLocks noGrp="1"/>
          </p:cNvSpPr>
          <p:nvPr>
            <p:ph type="body" sz="quarter" idx="11" hasCustomPrompt="1"/>
          </p:nvPr>
        </p:nvSpPr>
        <p:spPr>
          <a:xfrm>
            <a:off x="479424" y="2197648"/>
            <a:ext cx="7323455" cy="1329595"/>
          </a:xfrm>
        </p:spPr>
        <p:txBody>
          <a:bodyPr anchor="b"/>
          <a:lstStyle>
            <a:lvl1pPr marL="0" indent="0">
              <a:lnSpc>
                <a:spcPct val="90000"/>
              </a:lnSpc>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Presentation cover title of two lines long</a:t>
            </a:r>
          </a:p>
        </p:txBody>
      </p:sp>
      <p:pic>
        <p:nvPicPr>
          <p:cNvPr id="3" name="Picture 2">
            <a:extLst>
              <a:ext uri="{FF2B5EF4-FFF2-40B4-BE49-F238E27FC236}">
                <a16:creationId xmlns:a16="http://schemas.microsoft.com/office/drawing/2014/main" id="{422413A8-06F3-5423-70ED-5A5410A517D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078851" y="148251"/>
            <a:ext cx="2862152" cy="954050"/>
          </a:xfrm>
          <a:prstGeom prst="rect">
            <a:avLst/>
          </a:prstGeom>
        </p:spPr>
      </p:pic>
    </p:spTree>
    <p:extLst>
      <p:ext uri="{BB962C8B-B14F-4D97-AF65-F5344CB8AC3E}">
        <p14:creationId xmlns:p14="http://schemas.microsoft.com/office/powerpoint/2010/main" val="263427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Bullet List Text Layout DARK BLUE SHAD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29BDEB-6343-98E0-4D14-3A322271D6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429"/>
            <a:ext cx="12191998" cy="6857141"/>
          </a:xfrm>
          <a:prstGeom prst="rect">
            <a:avLst/>
          </a:prstGeom>
        </p:spPr>
      </p:pic>
      <p:sp>
        <p:nvSpPr>
          <p:cNvPr id="2" name="Title 1">
            <a:extLst>
              <a:ext uri="{FF2B5EF4-FFF2-40B4-BE49-F238E27FC236}">
                <a16:creationId xmlns:a16="http://schemas.microsoft.com/office/drawing/2014/main" id="{2DF6BD46-0EB0-456D-E798-4FD8F35DD229}"/>
              </a:ext>
            </a:extLst>
          </p:cNvPr>
          <p:cNvSpPr>
            <a:spLocks noGrp="1"/>
          </p:cNvSpPr>
          <p:nvPr>
            <p:ph type="title" hasCustomPrompt="1"/>
          </p:nvPr>
        </p:nvSpPr>
        <p:spPr/>
        <p:txBody>
          <a:bodyPr/>
          <a:lstStyle>
            <a:lvl1pPr>
              <a:defRPr/>
            </a:lvl1pPr>
          </a:lstStyle>
          <a:p>
            <a:r>
              <a:rPr lang="en-US"/>
              <a:t>Slide title (44 point)</a:t>
            </a:r>
          </a:p>
        </p:txBody>
      </p:sp>
      <p:sp>
        <p:nvSpPr>
          <p:cNvPr id="3" name="Footer Placeholder 2">
            <a:extLst>
              <a:ext uri="{FF2B5EF4-FFF2-40B4-BE49-F238E27FC236}">
                <a16:creationId xmlns:a16="http://schemas.microsoft.com/office/drawing/2014/main" id="{E5F16DC6-2BEE-C49C-DE69-9C364FA6547F}"/>
              </a:ext>
            </a:extLst>
          </p:cNvPr>
          <p:cNvSpPr>
            <a:spLocks noGrp="1"/>
          </p:cNvSpPr>
          <p:nvPr>
            <p:ph type="ftr" sz="quarter" idx="10"/>
          </p:nvPr>
        </p:nvSpPr>
        <p:spPr/>
        <p:txBody>
          <a:bodyPr/>
          <a:lstStyle>
            <a:lvl1pPr>
              <a:defRPr>
                <a:solidFill>
                  <a:schemeClr val="bg1"/>
                </a:solidFill>
              </a:defRPr>
            </a:lvl1pPr>
          </a:lstStyle>
          <a:p>
            <a:r>
              <a:rPr lang="en-US"/>
              <a:t>CIBMTR.org</a:t>
            </a:r>
          </a:p>
        </p:txBody>
      </p:sp>
      <p:sp>
        <p:nvSpPr>
          <p:cNvPr id="4" name="Slide Number Placeholder 3">
            <a:extLst>
              <a:ext uri="{FF2B5EF4-FFF2-40B4-BE49-F238E27FC236}">
                <a16:creationId xmlns:a16="http://schemas.microsoft.com/office/drawing/2014/main" id="{810C3898-FDBA-846F-919F-B2C790625737}"/>
              </a:ext>
            </a:extLst>
          </p:cNvPr>
          <p:cNvSpPr>
            <a:spLocks noGrp="1"/>
          </p:cNvSpPr>
          <p:nvPr>
            <p:ph type="sldNum" sz="quarter" idx="11"/>
          </p:nvPr>
        </p:nvSpPr>
        <p:spPr/>
        <p:txBody>
          <a:bodyPr/>
          <a:lstStyle>
            <a:lvl1pPr>
              <a:defRPr>
                <a:solidFill>
                  <a:schemeClr val="bg1"/>
                </a:solidFill>
              </a:defRPr>
            </a:lvl1pPr>
          </a:lstStyle>
          <a:p>
            <a:fld id="{0C691DA3-4ABE-49F3-91E6-D9975CC9DD5F}" type="slidenum">
              <a:rPr lang="en-US" smtClean="0"/>
              <a:pPr/>
              <a:t>‹#›</a:t>
            </a:fld>
            <a:endParaRPr lang="en-US"/>
          </a:p>
        </p:txBody>
      </p:sp>
      <p:sp>
        <p:nvSpPr>
          <p:cNvPr id="7" name="Text Placeholder 5">
            <a:extLst>
              <a:ext uri="{FF2B5EF4-FFF2-40B4-BE49-F238E27FC236}">
                <a16:creationId xmlns:a16="http://schemas.microsoft.com/office/drawing/2014/main" id="{1CAD68C9-B006-4004-99DD-62B041BEBF76}"/>
              </a:ext>
            </a:extLst>
          </p:cNvPr>
          <p:cNvSpPr>
            <a:spLocks noGrp="1"/>
          </p:cNvSpPr>
          <p:nvPr>
            <p:ph type="body" sz="quarter" idx="12"/>
          </p:nvPr>
        </p:nvSpPr>
        <p:spPr>
          <a:xfrm>
            <a:off x="479425" y="1311275"/>
            <a:ext cx="11233150" cy="477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872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ullet List Text Layout LIGHT BLUE SHAD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29BDEB-6343-98E0-4D14-3A322271D6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429"/>
            <a:ext cx="12191998" cy="6857141"/>
          </a:xfrm>
          <a:prstGeom prst="rect">
            <a:avLst/>
          </a:prstGeom>
        </p:spPr>
      </p:pic>
      <p:sp>
        <p:nvSpPr>
          <p:cNvPr id="2" name="Title 1">
            <a:extLst>
              <a:ext uri="{FF2B5EF4-FFF2-40B4-BE49-F238E27FC236}">
                <a16:creationId xmlns:a16="http://schemas.microsoft.com/office/drawing/2014/main" id="{2DF6BD46-0EB0-456D-E798-4FD8F35DD229}"/>
              </a:ext>
            </a:extLst>
          </p:cNvPr>
          <p:cNvSpPr>
            <a:spLocks noGrp="1"/>
          </p:cNvSpPr>
          <p:nvPr>
            <p:ph type="title" hasCustomPrompt="1"/>
          </p:nvPr>
        </p:nvSpPr>
        <p:spPr/>
        <p:txBody>
          <a:bodyPr/>
          <a:lstStyle>
            <a:lvl1pPr>
              <a:defRPr/>
            </a:lvl1pPr>
          </a:lstStyle>
          <a:p>
            <a:r>
              <a:rPr lang="en-US"/>
              <a:t>Slide title (44 point)</a:t>
            </a:r>
          </a:p>
        </p:txBody>
      </p:sp>
      <p:sp>
        <p:nvSpPr>
          <p:cNvPr id="3" name="Footer Placeholder 2">
            <a:extLst>
              <a:ext uri="{FF2B5EF4-FFF2-40B4-BE49-F238E27FC236}">
                <a16:creationId xmlns:a16="http://schemas.microsoft.com/office/drawing/2014/main" id="{E5F16DC6-2BEE-C49C-DE69-9C364FA6547F}"/>
              </a:ext>
            </a:extLst>
          </p:cNvPr>
          <p:cNvSpPr>
            <a:spLocks noGrp="1"/>
          </p:cNvSpPr>
          <p:nvPr>
            <p:ph type="ftr" sz="quarter" idx="10"/>
          </p:nvPr>
        </p:nvSpPr>
        <p:spPr/>
        <p:txBody>
          <a:bodyPr/>
          <a:lstStyle>
            <a:lvl1pPr>
              <a:defRPr>
                <a:solidFill>
                  <a:schemeClr val="bg1"/>
                </a:solidFill>
              </a:defRPr>
            </a:lvl1pPr>
          </a:lstStyle>
          <a:p>
            <a:r>
              <a:rPr lang="en-US"/>
              <a:t>CIBMTR.org</a:t>
            </a:r>
          </a:p>
        </p:txBody>
      </p:sp>
      <p:sp>
        <p:nvSpPr>
          <p:cNvPr id="4" name="Slide Number Placeholder 3">
            <a:extLst>
              <a:ext uri="{FF2B5EF4-FFF2-40B4-BE49-F238E27FC236}">
                <a16:creationId xmlns:a16="http://schemas.microsoft.com/office/drawing/2014/main" id="{810C3898-FDBA-846F-919F-B2C790625737}"/>
              </a:ext>
            </a:extLst>
          </p:cNvPr>
          <p:cNvSpPr>
            <a:spLocks noGrp="1"/>
          </p:cNvSpPr>
          <p:nvPr>
            <p:ph type="sldNum" sz="quarter" idx="11"/>
          </p:nvPr>
        </p:nvSpPr>
        <p:spPr/>
        <p:txBody>
          <a:bodyPr/>
          <a:lstStyle>
            <a:lvl1pPr>
              <a:defRPr>
                <a:solidFill>
                  <a:schemeClr val="bg1"/>
                </a:solidFill>
              </a:defRPr>
            </a:lvl1pPr>
          </a:lstStyle>
          <a:p>
            <a:fld id="{0C691DA3-4ABE-49F3-91E6-D9975CC9DD5F}" type="slidenum">
              <a:rPr lang="en-US" smtClean="0"/>
              <a:pPr/>
              <a:t>‹#›</a:t>
            </a:fld>
            <a:endParaRPr lang="en-US"/>
          </a:p>
        </p:txBody>
      </p:sp>
      <p:sp>
        <p:nvSpPr>
          <p:cNvPr id="7" name="Text Placeholder 5">
            <a:extLst>
              <a:ext uri="{FF2B5EF4-FFF2-40B4-BE49-F238E27FC236}">
                <a16:creationId xmlns:a16="http://schemas.microsoft.com/office/drawing/2014/main" id="{6DE32485-048C-497A-97FA-CFF5AF53BA92}"/>
              </a:ext>
            </a:extLst>
          </p:cNvPr>
          <p:cNvSpPr>
            <a:spLocks noGrp="1"/>
          </p:cNvSpPr>
          <p:nvPr>
            <p:ph type="body" sz="quarter" idx="12"/>
          </p:nvPr>
        </p:nvSpPr>
        <p:spPr>
          <a:xfrm>
            <a:off x="479425" y="1311275"/>
            <a:ext cx="11233150" cy="477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428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Bullet List Text Layout YELLOW SHAD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29BDEB-6343-98E0-4D14-3A322271D6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8"/>
          </a:xfrm>
          <a:prstGeom prst="rect">
            <a:avLst/>
          </a:prstGeom>
        </p:spPr>
      </p:pic>
      <p:sp>
        <p:nvSpPr>
          <p:cNvPr id="2" name="Title 1">
            <a:extLst>
              <a:ext uri="{FF2B5EF4-FFF2-40B4-BE49-F238E27FC236}">
                <a16:creationId xmlns:a16="http://schemas.microsoft.com/office/drawing/2014/main" id="{2DF6BD46-0EB0-456D-E798-4FD8F35DD229}"/>
              </a:ext>
            </a:extLst>
          </p:cNvPr>
          <p:cNvSpPr>
            <a:spLocks noGrp="1"/>
          </p:cNvSpPr>
          <p:nvPr>
            <p:ph type="title" hasCustomPrompt="1"/>
          </p:nvPr>
        </p:nvSpPr>
        <p:spPr/>
        <p:txBody>
          <a:bodyPr/>
          <a:lstStyle>
            <a:lvl1pPr>
              <a:defRPr/>
            </a:lvl1pPr>
          </a:lstStyle>
          <a:p>
            <a:r>
              <a:rPr lang="en-US"/>
              <a:t>Slide title (44 point)</a:t>
            </a:r>
          </a:p>
        </p:txBody>
      </p:sp>
      <p:sp>
        <p:nvSpPr>
          <p:cNvPr id="3" name="Footer Placeholder 2">
            <a:extLst>
              <a:ext uri="{FF2B5EF4-FFF2-40B4-BE49-F238E27FC236}">
                <a16:creationId xmlns:a16="http://schemas.microsoft.com/office/drawing/2014/main" id="{E5F16DC6-2BEE-C49C-DE69-9C364FA6547F}"/>
              </a:ext>
            </a:extLst>
          </p:cNvPr>
          <p:cNvSpPr>
            <a:spLocks noGrp="1"/>
          </p:cNvSpPr>
          <p:nvPr>
            <p:ph type="ftr" sz="quarter" idx="10"/>
          </p:nvPr>
        </p:nvSpPr>
        <p:spPr/>
        <p:txBody>
          <a:bodyPr/>
          <a:lstStyle/>
          <a:p>
            <a:r>
              <a:rPr lang="en-US"/>
              <a:t>CIBMTR.org</a:t>
            </a:r>
          </a:p>
        </p:txBody>
      </p:sp>
      <p:sp>
        <p:nvSpPr>
          <p:cNvPr id="4" name="Slide Number Placeholder 3">
            <a:extLst>
              <a:ext uri="{FF2B5EF4-FFF2-40B4-BE49-F238E27FC236}">
                <a16:creationId xmlns:a16="http://schemas.microsoft.com/office/drawing/2014/main" id="{810C3898-FDBA-846F-919F-B2C790625737}"/>
              </a:ext>
            </a:extLst>
          </p:cNvPr>
          <p:cNvSpPr>
            <a:spLocks noGrp="1"/>
          </p:cNvSpPr>
          <p:nvPr>
            <p:ph type="sldNum" sz="quarter" idx="11"/>
          </p:nvPr>
        </p:nvSpPr>
        <p:spPr/>
        <p:txBody>
          <a:bodyPr/>
          <a:lstStyle/>
          <a:p>
            <a:fld id="{0C691DA3-4ABE-49F3-91E6-D9975CC9DD5F}" type="slidenum">
              <a:rPr lang="en-US" smtClean="0"/>
              <a:pPr/>
              <a:t>‹#›</a:t>
            </a:fld>
            <a:endParaRPr lang="en-US"/>
          </a:p>
        </p:txBody>
      </p:sp>
      <p:sp>
        <p:nvSpPr>
          <p:cNvPr id="7" name="Text Placeholder 5">
            <a:extLst>
              <a:ext uri="{FF2B5EF4-FFF2-40B4-BE49-F238E27FC236}">
                <a16:creationId xmlns:a16="http://schemas.microsoft.com/office/drawing/2014/main" id="{EC44E353-A07F-4BB9-A9DE-20690CBD12A3}"/>
              </a:ext>
            </a:extLst>
          </p:cNvPr>
          <p:cNvSpPr>
            <a:spLocks noGrp="1"/>
          </p:cNvSpPr>
          <p:nvPr>
            <p:ph type="body" sz="quarter" idx="12"/>
          </p:nvPr>
        </p:nvSpPr>
        <p:spPr>
          <a:xfrm>
            <a:off x="479425" y="1311275"/>
            <a:ext cx="11233150" cy="477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229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Bullet List Text Layout GREY SHAD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29BDEB-6343-98E0-4D14-3A322271D6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8"/>
          </a:xfrm>
          <a:prstGeom prst="rect">
            <a:avLst/>
          </a:prstGeom>
        </p:spPr>
      </p:pic>
      <p:sp>
        <p:nvSpPr>
          <p:cNvPr id="2" name="Title 1">
            <a:extLst>
              <a:ext uri="{FF2B5EF4-FFF2-40B4-BE49-F238E27FC236}">
                <a16:creationId xmlns:a16="http://schemas.microsoft.com/office/drawing/2014/main" id="{2DF6BD46-0EB0-456D-E798-4FD8F35DD229}"/>
              </a:ext>
            </a:extLst>
          </p:cNvPr>
          <p:cNvSpPr>
            <a:spLocks noGrp="1"/>
          </p:cNvSpPr>
          <p:nvPr>
            <p:ph type="title" hasCustomPrompt="1"/>
          </p:nvPr>
        </p:nvSpPr>
        <p:spPr/>
        <p:txBody>
          <a:bodyPr/>
          <a:lstStyle>
            <a:lvl1pPr>
              <a:defRPr/>
            </a:lvl1pPr>
          </a:lstStyle>
          <a:p>
            <a:r>
              <a:rPr lang="en-US"/>
              <a:t>Slide title (44 point)</a:t>
            </a:r>
          </a:p>
        </p:txBody>
      </p:sp>
      <p:sp>
        <p:nvSpPr>
          <p:cNvPr id="3" name="Footer Placeholder 2">
            <a:extLst>
              <a:ext uri="{FF2B5EF4-FFF2-40B4-BE49-F238E27FC236}">
                <a16:creationId xmlns:a16="http://schemas.microsoft.com/office/drawing/2014/main" id="{E5F16DC6-2BEE-C49C-DE69-9C364FA6547F}"/>
              </a:ext>
            </a:extLst>
          </p:cNvPr>
          <p:cNvSpPr>
            <a:spLocks noGrp="1"/>
          </p:cNvSpPr>
          <p:nvPr>
            <p:ph type="ftr" sz="quarter" idx="10"/>
          </p:nvPr>
        </p:nvSpPr>
        <p:spPr/>
        <p:txBody>
          <a:bodyPr/>
          <a:lstStyle>
            <a:lvl1pPr>
              <a:defRPr>
                <a:solidFill>
                  <a:schemeClr val="bg1"/>
                </a:solidFill>
              </a:defRPr>
            </a:lvl1pPr>
          </a:lstStyle>
          <a:p>
            <a:r>
              <a:rPr lang="en-US"/>
              <a:t>CIBMTR.org</a:t>
            </a:r>
          </a:p>
        </p:txBody>
      </p:sp>
      <p:sp>
        <p:nvSpPr>
          <p:cNvPr id="4" name="Slide Number Placeholder 3">
            <a:extLst>
              <a:ext uri="{FF2B5EF4-FFF2-40B4-BE49-F238E27FC236}">
                <a16:creationId xmlns:a16="http://schemas.microsoft.com/office/drawing/2014/main" id="{810C3898-FDBA-846F-919F-B2C790625737}"/>
              </a:ext>
            </a:extLst>
          </p:cNvPr>
          <p:cNvSpPr>
            <a:spLocks noGrp="1"/>
          </p:cNvSpPr>
          <p:nvPr>
            <p:ph type="sldNum" sz="quarter" idx="11"/>
          </p:nvPr>
        </p:nvSpPr>
        <p:spPr/>
        <p:txBody>
          <a:bodyPr/>
          <a:lstStyle>
            <a:lvl1pPr>
              <a:defRPr>
                <a:solidFill>
                  <a:schemeClr val="bg1"/>
                </a:solidFill>
              </a:defRPr>
            </a:lvl1pPr>
          </a:lstStyle>
          <a:p>
            <a:fld id="{0C691DA3-4ABE-49F3-91E6-D9975CC9DD5F}" type="slidenum">
              <a:rPr lang="en-US" smtClean="0"/>
              <a:pPr/>
              <a:t>‹#›</a:t>
            </a:fld>
            <a:endParaRPr lang="en-US"/>
          </a:p>
        </p:txBody>
      </p:sp>
      <p:sp>
        <p:nvSpPr>
          <p:cNvPr id="7" name="Text Placeholder 5">
            <a:extLst>
              <a:ext uri="{FF2B5EF4-FFF2-40B4-BE49-F238E27FC236}">
                <a16:creationId xmlns:a16="http://schemas.microsoft.com/office/drawing/2014/main" id="{ED419BD4-04E1-45C2-9F77-848D39F85435}"/>
              </a:ext>
            </a:extLst>
          </p:cNvPr>
          <p:cNvSpPr>
            <a:spLocks noGrp="1"/>
          </p:cNvSpPr>
          <p:nvPr>
            <p:ph type="body" sz="quarter" idx="12"/>
          </p:nvPr>
        </p:nvSpPr>
        <p:spPr>
          <a:xfrm>
            <a:off x="479425" y="1311275"/>
            <a:ext cx="11233150" cy="477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246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098F-E8FC-2E36-62E1-3209FF7A3F8B}"/>
              </a:ext>
            </a:extLst>
          </p:cNvPr>
          <p:cNvSpPr>
            <a:spLocks noGrp="1"/>
          </p:cNvSpPr>
          <p:nvPr>
            <p:ph type="title" hasCustomPrompt="1"/>
          </p:nvPr>
        </p:nvSpPr>
        <p:spPr/>
        <p:txBody>
          <a:bodyPr/>
          <a:lstStyle>
            <a:lvl1pPr>
              <a:defRPr/>
            </a:lvl1pPr>
          </a:lstStyle>
          <a:p>
            <a:r>
              <a:rPr lang="en-US"/>
              <a:t>Content Slide for Figure only</a:t>
            </a:r>
          </a:p>
        </p:txBody>
      </p:sp>
      <p:sp>
        <p:nvSpPr>
          <p:cNvPr id="3" name="Footer Placeholder 2">
            <a:extLst>
              <a:ext uri="{FF2B5EF4-FFF2-40B4-BE49-F238E27FC236}">
                <a16:creationId xmlns:a16="http://schemas.microsoft.com/office/drawing/2014/main" id="{D6D2C5D0-A15D-617D-D322-6E93A8CD9DD0}"/>
              </a:ext>
            </a:extLst>
          </p:cNvPr>
          <p:cNvSpPr>
            <a:spLocks noGrp="1"/>
          </p:cNvSpPr>
          <p:nvPr>
            <p:ph type="ftr" sz="quarter" idx="10"/>
          </p:nvPr>
        </p:nvSpPr>
        <p:spPr/>
        <p:txBody>
          <a:bodyPr/>
          <a:lstStyle/>
          <a:p>
            <a:r>
              <a:rPr lang="en-US"/>
              <a:t>CIBMTR.org</a:t>
            </a:r>
          </a:p>
        </p:txBody>
      </p:sp>
      <p:sp>
        <p:nvSpPr>
          <p:cNvPr id="4" name="Slide Number Placeholder 3">
            <a:extLst>
              <a:ext uri="{FF2B5EF4-FFF2-40B4-BE49-F238E27FC236}">
                <a16:creationId xmlns:a16="http://schemas.microsoft.com/office/drawing/2014/main" id="{FF31FB74-475E-7870-043A-9768497B0975}"/>
              </a:ext>
            </a:extLst>
          </p:cNvPr>
          <p:cNvSpPr>
            <a:spLocks noGrp="1"/>
          </p:cNvSpPr>
          <p:nvPr>
            <p:ph type="sldNum" sz="quarter" idx="11"/>
          </p:nvPr>
        </p:nvSpPr>
        <p:spPr/>
        <p:txBody>
          <a:bodyPr/>
          <a:lstStyle/>
          <a:p>
            <a:fld id="{0C691DA3-4ABE-49F3-91E6-D9975CC9DD5F}" type="slidenum">
              <a:rPr lang="en-US" smtClean="0"/>
              <a:pPr/>
              <a:t>‹#›</a:t>
            </a:fld>
            <a:endParaRPr lang="en-US"/>
          </a:p>
        </p:txBody>
      </p:sp>
    </p:spTree>
    <p:extLst>
      <p:ext uri="{BB962C8B-B14F-4D97-AF65-F5344CB8AC3E}">
        <p14:creationId xmlns:p14="http://schemas.microsoft.com/office/powerpoint/2010/main" val="212658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B">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8A5D96-7015-A5FE-6A1A-B90FF145E2DC}"/>
              </a:ext>
            </a:extLst>
          </p:cNvPr>
          <p:cNvSpPr>
            <a:spLocks noGrp="1"/>
          </p:cNvSpPr>
          <p:nvPr userDrawn="1">
            <p:ph type="sldNum" sz="quarter" idx="11"/>
          </p:nvPr>
        </p:nvSpPr>
        <p:spPr>
          <a:xfrm>
            <a:off x="11863273" y="6488530"/>
            <a:ext cx="65" cy="161583"/>
          </a:xfrm>
        </p:spPr>
        <p:txBody>
          <a:bodyPr/>
          <a:lstStyle>
            <a:lvl1pPr>
              <a:defRPr>
                <a:solidFill>
                  <a:schemeClr val="accent1"/>
                </a:solidFill>
              </a:defRPr>
            </a:lvl1pPr>
          </a:lstStyle>
          <a:p>
            <a:endParaRPr lang="en-US"/>
          </a:p>
        </p:txBody>
      </p:sp>
    </p:spTree>
    <p:extLst>
      <p:ext uri="{BB962C8B-B14F-4D97-AF65-F5344CB8AC3E}">
        <p14:creationId xmlns:p14="http://schemas.microsoft.com/office/powerpoint/2010/main" val="219727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C">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3" name="Text Placeholder 51">
            <a:extLst>
              <a:ext uri="{FF2B5EF4-FFF2-40B4-BE49-F238E27FC236}">
                <a16:creationId xmlns:a16="http://schemas.microsoft.com/office/drawing/2014/main" id="{599280B0-0E30-5946-B1F2-D751353D4A5F}"/>
              </a:ext>
            </a:extLst>
          </p:cNvPr>
          <p:cNvSpPr>
            <a:spLocks noGrp="1"/>
          </p:cNvSpPr>
          <p:nvPr>
            <p:ph type="body" sz="quarter" idx="10"/>
          </p:nvPr>
        </p:nvSpPr>
        <p:spPr>
          <a:xfrm>
            <a:off x="479425" y="2797106"/>
            <a:ext cx="5616575" cy="1075166"/>
          </a:xfrm>
        </p:spPr>
        <p:txBody>
          <a:bodyPr/>
          <a:lstStyle>
            <a:lvl1pPr marL="0" indent="0">
              <a:lnSpc>
                <a:spcPct val="90000"/>
              </a:lnSpc>
              <a:spcAft>
                <a:spcPts val="3200"/>
              </a:spcAft>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sp>
        <p:nvSpPr>
          <p:cNvPr id="5" name="Text Placeholder 3">
            <a:extLst>
              <a:ext uri="{FF2B5EF4-FFF2-40B4-BE49-F238E27FC236}">
                <a16:creationId xmlns:a16="http://schemas.microsoft.com/office/drawing/2014/main" id="{DAD50985-5A16-2C66-AF14-BEA3C50C3A29}"/>
              </a:ext>
            </a:extLst>
          </p:cNvPr>
          <p:cNvSpPr>
            <a:spLocks noGrp="1"/>
          </p:cNvSpPr>
          <p:nvPr>
            <p:ph type="body" sz="quarter" idx="11" hasCustomPrompt="1"/>
          </p:nvPr>
        </p:nvSpPr>
        <p:spPr>
          <a:xfrm>
            <a:off x="479424" y="2028787"/>
            <a:ext cx="7323455" cy="664797"/>
          </a:xfrm>
        </p:spPr>
        <p:txBody>
          <a:bodyPr anchor="b"/>
          <a:lstStyle>
            <a:lvl1pPr marL="0" indent="0">
              <a:lnSpc>
                <a:spcPct val="90000"/>
              </a:lnSpc>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title</a:t>
            </a:r>
          </a:p>
        </p:txBody>
      </p:sp>
    </p:spTree>
    <p:extLst>
      <p:ext uri="{BB962C8B-B14F-4D97-AF65-F5344CB8AC3E}">
        <p14:creationId xmlns:p14="http://schemas.microsoft.com/office/powerpoint/2010/main" val="173159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7" name="Text Placeholder 51">
            <a:extLst>
              <a:ext uri="{FF2B5EF4-FFF2-40B4-BE49-F238E27FC236}">
                <a16:creationId xmlns:a16="http://schemas.microsoft.com/office/drawing/2014/main" id="{F3E78C90-445B-258C-2506-91C5F447225A}"/>
              </a:ext>
            </a:extLst>
          </p:cNvPr>
          <p:cNvSpPr>
            <a:spLocks noGrp="1"/>
          </p:cNvSpPr>
          <p:nvPr>
            <p:ph type="body" sz="quarter" idx="10"/>
          </p:nvPr>
        </p:nvSpPr>
        <p:spPr>
          <a:xfrm>
            <a:off x="479425" y="2797106"/>
            <a:ext cx="5616575" cy="1075166"/>
          </a:xfrm>
        </p:spPr>
        <p:txBody>
          <a:bodyPr/>
          <a:lstStyle>
            <a:lvl1pPr marL="0" indent="0">
              <a:lnSpc>
                <a:spcPct val="90000"/>
              </a:lnSpc>
              <a:spcAft>
                <a:spcPts val="3200"/>
              </a:spcAft>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74A45F9A-6D79-7572-3B5D-03504AF8627F}"/>
              </a:ext>
            </a:extLst>
          </p:cNvPr>
          <p:cNvSpPr>
            <a:spLocks noGrp="1"/>
          </p:cNvSpPr>
          <p:nvPr>
            <p:ph type="body" sz="quarter" idx="11" hasCustomPrompt="1"/>
          </p:nvPr>
        </p:nvSpPr>
        <p:spPr>
          <a:xfrm>
            <a:off x="479424" y="2028787"/>
            <a:ext cx="7323455" cy="664797"/>
          </a:xfrm>
        </p:spPr>
        <p:txBody>
          <a:bodyPr anchor="b"/>
          <a:lstStyle>
            <a:lvl1pPr marL="0" indent="0">
              <a:lnSpc>
                <a:spcPct val="90000"/>
              </a:lnSpc>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title</a:t>
            </a:r>
          </a:p>
        </p:txBody>
      </p:sp>
    </p:spTree>
    <p:extLst>
      <p:ext uri="{BB962C8B-B14F-4D97-AF65-F5344CB8AC3E}">
        <p14:creationId xmlns:p14="http://schemas.microsoft.com/office/powerpoint/2010/main" val="34658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pPr>
                <a:buFontTx/>
                <a:buNone/>
              </a:pPr>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pPr>
                <a:buFontTx/>
                <a:buNone/>
              </a:pPr>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pPr>
                <a:buFontTx/>
                <a:buNone/>
              </a:pPr>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pPr>
                <a:buFontTx/>
                <a:buNone/>
              </a:pPr>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pPr>
                <a:buFontTx/>
                <a:buNone/>
              </a:pPr>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pPr>
                <a:buFontTx/>
                <a:buNone/>
              </a:pPr>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pPr>
                <a:buFontTx/>
                <a:buNone/>
              </a:pPr>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pPr>
                <a:buFontTx/>
                <a:buNone/>
              </a:pPr>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pPr>
                <a:buFontTx/>
                <a:buNone/>
              </a:pPr>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pPr>
                <a:buFontTx/>
                <a:buNone/>
              </a:pPr>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pPr>
                <a:buFontTx/>
                <a:buNone/>
              </a:pPr>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pPr>
                <a:buFontTx/>
                <a:buNone/>
              </a:pPr>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pPr>
                <a:buFontTx/>
                <a:buNone/>
              </a:pPr>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pPr>
                <a:buFontTx/>
                <a:buNone/>
              </a:pPr>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pPr>
                <a:buFontTx/>
                <a:buNone/>
              </a:pPr>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pPr>
                <a:buFontTx/>
                <a:buNone/>
              </a:pPr>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pPr>
                <a:buFontTx/>
                <a:buNone/>
              </a:pPr>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pPr>
                <a:buFontTx/>
                <a:buNone/>
              </a:pPr>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pPr>
                <a:buFontTx/>
                <a:buNone/>
              </a:pPr>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pPr>
                <a:buFontTx/>
                <a:buNone/>
              </a:pPr>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pPr>
                <a:buFontTx/>
                <a:buNone/>
              </a:pPr>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pPr>
                <a:buFontTx/>
                <a:buNone/>
              </a:pPr>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pPr>
                <a:buFontTx/>
                <a:buNone/>
              </a:pPr>
              <a:endParaRPr lang="en-US"/>
            </a:p>
          </p:txBody>
        </p:sp>
      </p:grpSp>
      <p:sp>
        <p:nvSpPr>
          <p:cNvPr id="3" name="Text Placeholder 51">
            <a:extLst>
              <a:ext uri="{FF2B5EF4-FFF2-40B4-BE49-F238E27FC236}">
                <a16:creationId xmlns:a16="http://schemas.microsoft.com/office/drawing/2014/main" id="{61A46F65-BFD8-586A-21EF-7F312209B3E3}"/>
              </a:ext>
            </a:extLst>
          </p:cNvPr>
          <p:cNvSpPr>
            <a:spLocks noGrp="1"/>
          </p:cNvSpPr>
          <p:nvPr>
            <p:ph type="body" sz="quarter" idx="10"/>
          </p:nvPr>
        </p:nvSpPr>
        <p:spPr>
          <a:xfrm>
            <a:off x="479425" y="2797106"/>
            <a:ext cx="5616575" cy="1075166"/>
          </a:xfrm>
        </p:spPr>
        <p:txBody>
          <a:bodyPr/>
          <a:lstStyle>
            <a:lvl1pPr marL="0" indent="0">
              <a:lnSpc>
                <a:spcPct val="90000"/>
              </a:lnSpc>
              <a:spcAft>
                <a:spcPts val="3200"/>
              </a:spcAft>
              <a:buFontTx/>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FontTx/>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sp>
        <p:nvSpPr>
          <p:cNvPr id="5" name="Text Placeholder 3">
            <a:extLst>
              <a:ext uri="{FF2B5EF4-FFF2-40B4-BE49-F238E27FC236}">
                <a16:creationId xmlns:a16="http://schemas.microsoft.com/office/drawing/2014/main" id="{466DD180-230C-BC7F-8DA8-2887357B16D6}"/>
              </a:ext>
            </a:extLst>
          </p:cNvPr>
          <p:cNvSpPr>
            <a:spLocks noGrp="1"/>
          </p:cNvSpPr>
          <p:nvPr>
            <p:ph type="body" sz="quarter" idx="11" hasCustomPrompt="1"/>
          </p:nvPr>
        </p:nvSpPr>
        <p:spPr>
          <a:xfrm>
            <a:off x="479424" y="2028787"/>
            <a:ext cx="7323455" cy="664797"/>
          </a:xfrm>
        </p:spPr>
        <p:txBody>
          <a:bodyPr anchor="b"/>
          <a:lstStyle>
            <a:lvl1pPr marL="0" indent="0">
              <a:lnSpc>
                <a:spcPct val="90000"/>
              </a:lnSpc>
              <a:buFontTx/>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title</a:t>
            </a:r>
          </a:p>
        </p:txBody>
      </p:sp>
    </p:spTree>
    <p:extLst>
      <p:ext uri="{BB962C8B-B14F-4D97-AF65-F5344CB8AC3E}">
        <p14:creationId xmlns:p14="http://schemas.microsoft.com/office/powerpoint/2010/main" val="49021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F">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pPr>
                <a:buFontTx/>
                <a:buNone/>
              </a:pPr>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pPr>
                <a:buFontTx/>
                <a:buNone/>
              </a:pPr>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pPr>
                <a:buFontTx/>
                <a:buNone/>
              </a:pPr>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pPr>
                <a:buFontTx/>
                <a:buNone/>
              </a:pPr>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pPr>
                <a:buFontTx/>
                <a:buNone/>
              </a:pPr>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pPr>
                <a:buFontTx/>
                <a:buNone/>
              </a:pPr>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pPr>
                <a:buFontTx/>
                <a:buNone/>
              </a:pPr>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pPr>
                <a:buFontTx/>
                <a:buNone/>
              </a:pPr>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pPr>
                <a:buFontTx/>
                <a:buNone/>
              </a:pPr>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pPr>
                <a:buFontTx/>
                <a:buNone/>
              </a:pPr>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pPr>
                <a:buFontTx/>
                <a:buNone/>
              </a:pPr>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pPr>
                <a:buFontTx/>
                <a:buNone/>
              </a:pPr>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pPr>
                <a:buFontTx/>
                <a:buNone/>
              </a:pPr>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pPr>
                <a:buFontTx/>
                <a:buNone/>
              </a:pPr>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pPr>
                <a:buFontTx/>
                <a:buNone/>
              </a:pPr>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pPr>
                <a:buFontTx/>
                <a:buNone/>
              </a:pPr>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pPr>
                <a:buFontTx/>
                <a:buNone/>
              </a:pPr>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pPr>
                <a:buFontTx/>
                <a:buNone/>
              </a:pPr>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pPr>
                <a:buFontTx/>
                <a:buNone/>
              </a:pPr>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pPr>
                <a:buFontTx/>
                <a:buNone/>
              </a:pPr>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pPr>
                <a:buFontTx/>
                <a:buNone/>
              </a:pPr>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pPr>
                <a:buFontTx/>
                <a:buNone/>
              </a:pPr>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pPr>
                <a:buFontTx/>
                <a:buNone/>
              </a:pPr>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pPr>
                <a:buFontTx/>
                <a:buNone/>
              </a:pPr>
              <a:endParaRPr lang="en-US"/>
            </a:p>
          </p:txBody>
        </p:sp>
      </p:grpSp>
      <p:sp>
        <p:nvSpPr>
          <p:cNvPr id="7" name="Text Placeholder 51">
            <a:extLst>
              <a:ext uri="{FF2B5EF4-FFF2-40B4-BE49-F238E27FC236}">
                <a16:creationId xmlns:a16="http://schemas.microsoft.com/office/drawing/2014/main" id="{8B8D9588-3925-6D48-5EF3-A252C21BE60E}"/>
              </a:ext>
            </a:extLst>
          </p:cNvPr>
          <p:cNvSpPr>
            <a:spLocks noGrp="1"/>
          </p:cNvSpPr>
          <p:nvPr>
            <p:ph type="body" sz="quarter" idx="10"/>
          </p:nvPr>
        </p:nvSpPr>
        <p:spPr>
          <a:xfrm>
            <a:off x="479425" y="2797106"/>
            <a:ext cx="5616575" cy="1075166"/>
          </a:xfrm>
        </p:spPr>
        <p:txBody>
          <a:bodyPr/>
          <a:lstStyle>
            <a:lvl1pPr marL="0" indent="0">
              <a:lnSpc>
                <a:spcPct val="90000"/>
              </a:lnSpc>
              <a:spcAft>
                <a:spcPts val="3200"/>
              </a:spcAft>
              <a:buFontTx/>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FontTx/>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00E77CAE-FD86-F2C7-9197-C1C56D2638B5}"/>
              </a:ext>
            </a:extLst>
          </p:cNvPr>
          <p:cNvSpPr>
            <a:spLocks noGrp="1"/>
          </p:cNvSpPr>
          <p:nvPr>
            <p:ph type="body" sz="quarter" idx="11" hasCustomPrompt="1"/>
          </p:nvPr>
        </p:nvSpPr>
        <p:spPr>
          <a:xfrm>
            <a:off x="479424" y="2028787"/>
            <a:ext cx="7323455" cy="664797"/>
          </a:xfrm>
        </p:spPr>
        <p:txBody>
          <a:bodyPr anchor="b"/>
          <a:lstStyle>
            <a:lvl1pPr marL="0" indent="0">
              <a:lnSpc>
                <a:spcPct val="90000"/>
              </a:lnSpc>
              <a:buFontTx/>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title</a:t>
            </a:r>
          </a:p>
        </p:txBody>
      </p:sp>
    </p:spTree>
    <p:extLst>
      <p:ext uri="{BB962C8B-B14F-4D97-AF65-F5344CB8AC3E}">
        <p14:creationId xmlns:p14="http://schemas.microsoft.com/office/powerpoint/2010/main" val="146263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C Yellow Strip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52" name="Text Placeholder 51">
            <a:extLst>
              <a:ext uri="{FF2B5EF4-FFF2-40B4-BE49-F238E27FC236}">
                <a16:creationId xmlns:a16="http://schemas.microsoft.com/office/drawing/2014/main" id="{ECC19E4D-97D6-E5C4-7C57-96BF0D02707B}"/>
              </a:ext>
            </a:extLst>
          </p:cNvPr>
          <p:cNvSpPr>
            <a:spLocks noGrp="1"/>
          </p:cNvSpPr>
          <p:nvPr>
            <p:ph type="body" sz="quarter" idx="10"/>
          </p:nvPr>
        </p:nvSpPr>
        <p:spPr>
          <a:xfrm>
            <a:off x="479425" y="3630765"/>
            <a:ext cx="5616575" cy="1075166"/>
          </a:xfrm>
        </p:spPr>
        <p:txBody>
          <a:bodyPr/>
          <a:lstStyle>
            <a:lvl1pPr marL="0" indent="0">
              <a:lnSpc>
                <a:spcPct val="90000"/>
              </a:lnSpc>
              <a:spcAft>
                <a:spcPts val="3200"/>
              </a:spcAft>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4" name="Text Placeholder 3">
            <a:extLst>
              <a:ext uri="{FF2B5EF4-FFF2-40B4-BE49-F238E27FC236}">
                <a16:creationId xmlns:a16="http://schemas.microsoft.com/office/drawing/2014/main" id="{67F02080-22FE-FD0C-F792-EF68B59EC525}"/>
              </a:ext>
            </a:extLst>
          </p:cNvPr>
          <p:cNvSpPr>
            <a:spLocks noGrp="1"/>
          </p:cNvSpPr>
          <p:nvPr>
            <p:ph type="body" sz="quarter" idx="11" hasCustomPrompt="1"/>
          </p:nvPr>
        </p:nvSpPr>
        <p:spPr>
          <a:xfrm>
            <a:off x="479424" y="2197648"/>
            <a:ext cx="7323455" cy="1329595"/>
          </a:xfrm>
        </p:spPr>
        <p:txBody>
          <a:bodyPr anchor="b"/>
          <a:lstStyle>
            <a:lvl1pPr marL="0" indent="0">
              <a:lnSpc>
                <a:spcPct val="90000"/>
              </a:lnSpc>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Presentation cover title of two lines long</a:t>
            </a:r>
          </a:p>
        </p:txBody>
      </p:sp>
      <p:pic>
        <p:nvPicPr>
          <p:cNvPr id="5" name="Picture 4">
            <a:extLst>
              <a:ext uri="{FF2B5EF4-FFF2-40B4-BE49-F238E27FC236}">
                <a16:creationId xmlns:a16="http://schemas.microsoft.com/office/drawing/2014/main" id="{8BA8EF4B-024D-9DD6-3C79-65FC0D57171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078851" y="148251"/>
            <a:ext cx="2862152" cy="954050"/>
          </a:xfrm>
          <a:prstGeom prst="rect">
            <a:avLst/>
          </a:prstGeom>
        </p:spPr>
      </p:pic>
    </p:spTree>
    <p:extLst>
      <p:ext uri="{BB962C8B-B14F-4D97-AF65-F5344CB8AC3E}">
        <p14:creationId xmlns:p14="http://schemas.microsoft.com/office/powerpoint/2010/main" val="227118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2"/>
            <a:ext cx="12191998" cy="6857998"/>
          </a:xfrm>
          <a:prstGeom prst="rect">
            <a:avLst/>
          </a:prstGeom>
        </p:spPr>
      </p:pic>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7" name="Text Placeholder 51">
            <a:extLst>
              <a:ext uri="{FF2B5EF4-FFF2-40B4-BE49-F238E27FC236}">
                <a16:creationId xmlns:a16="http://schemas.microsoft.com/office/drawing/2014/main" id="{E3C3A8D9-D099-1A6D-F1A0-DDDD374C960B}"/>
              </a:ext>
            </a:extLst>
          </p:cNvPr>
          <p:cNvSpPr>
            <a:spLocks noGrp="1"/>
          </p:cNvSpPr>
          <p:nvPr>
            <p:ph type="body" sz="quarter" idx="10"/>
          </p:nvPr>
        </p:nvSpPr>
        <p:spPr>
          <a:xfrm>
            <a:off x="479425" y="2797106"/>
            <a:ext cx="5616575" cy="1075166"/>
          </a:xfrm>
        </p:spPr>
        <p:txBody>
          <a:bodyPr/>
          <a:lstStyle>
            <a:lvl1pPr marL="0" indent="0">
              <a:lnSpc>
                <a:spcPct val="90000"/>
              </a:lnSpc>
              <a:spcAft>
                <a:spcPts val="3200"/>
              </a:spcAft>
              <a:buFontTx/>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207A9EB2-32DF-3ACD-E25E-0AA5FE986571}"/>
              </a:ext>
            </a:extLst>
          </p:cNvPr>
          <p:cNvSpPr>
            <a:spLocks noGrp="1"/>
          </p:cNvSpPr>
          <p:nvPr>
            <p:ph type="body" sz="quarter" idx="11" hasCustomPrompt="1"/>
          </p:nvPr>
        </p:nvSpPr>
        <p:spPr>
          <a:xfrm>
            <a:off x="479424" y="2028787"/>
            <a:ext cx="7323455" cy="664797"/>
          </a:xfrm>
        </p:spPr>
        <p:txBody>
          <a:bodyPr anchor="b"/>
          <a:lstStyle>
            <a:lvl1pPr marL="0" indent="0">
              <a:lnSpc>
                <a:spcPct val="90000"/>
              </a:lnSpc>
              <a:buFontTx/>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title</a:t>
            </a:r>
          </a:p>
        </p:txBody>
      </p:sp>
    </p:spTree>
    <p:extLst>
      <p:ext uri="{BB962C8B-B14F-4D97-AF65-F5344CB8AC3E}">
        <p14:creationId xmlns:p14="http://schemas.microsoft.com/office/powerpoint/2010/main" val="398403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H">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2"/>
            <a:ext cx="12191998" cy="6857998"/>
          </a:xfrm>
          <a:prstGeom prst="rect">
            <a:avLst/>
          </a:prstGeom>
        </p:spPr>
      </p:pic>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7" name="Text Placeholder 51">
            <a:extLst>
              <a:ext uri="{FF2B5EF4-FFF2-40B4-BE49-F238E27FC236}">
                <a16:creationId xmlns:a16="http://schemas.microsoft.com/office/drawing/2014/main" id="{C26B4F91-FABF-D19B-6AF6-36B845E9D06A}"/>
              </a:ext>
            </a:extLst>
          </p:cNvPr>
          <p:cNvSpPr>
            <a:spLocks noGrp="1"/>
          </p:cNvSpPr>
          <p:nvPr>
            <p:ph type="body" sz="quarter" idx="10"/>
          </p:nvPr>
        </p:nvSpPr>
        <p:spPr>
          <a:xfrm>
            <a:off x="479425" y="2797106"/>
            <a:ext cx="5616575" cy="1075166"/>
          </a:xfrm>
        </p:spPr>
        <p:txBody>
          <a:bodyPr/>
          <a:lstStyle>
            <a:lvl1pPr marL="0" indent="0">
              <a:lnSpc>
                <a:spcPct val="90000"/>
              </a:lnSpc>
              <a:spcAft>
                <a:spcPts val="3200"/>
              </a:spcAft>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FontTx/>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5A0377C7-9E48-6993-FBF0-D29397F7D660}"/>
              </a:ext>
            </a:extLst>
          </p:cNvPr>
          <p:cNvSpPr>
            <a:spLocks noGrp="1"/>
          </p:cNvSpPr>
          <p:nvPr>
            <p:ph type="body" sz="quarter" idx="11" hasCustomPrompt="1"/>
          </p:nvPr>
        </p:nvSpPr>
        <p:spPr>
          <a:xfrm>
            <a:off x="479424" y="2028787"/>
            <a:ext cx="7323455" cy="664797"/>
          </a:xfrm>
        </p:spPr>
        <p:txBody>
          <a:bodyPr anchor="b"/>
          <a:lstStyle>
            <a:lvl1pPr marL="0" indent="0">
              <a:lnSpc>
                <a:spcPct val="90000"/>
              </a:lnSpc>
              <a:buFontTx/>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title</a:t>
            </a:r>
          </a:p>
        </p:txBody>
      </p:sp>
    </p:spTree>
    <p:extLst>
      <p:ext uri="{BB962C8B-B14F-4D97-AF65-F5344CB8AC3E}">
        <p14:creationId xmlns:p14="http://schemas.microsoft.com/office/powerpoint/2010/main" val="177107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CC8E-BF92-71BB-AC6E-D9A016EE3FDB}"/>
              </a:ext>
            </a:extLst>
          </p:cNvPr>
          <p:cNvSpPr>
            <a:spLocks noGrp="1"/>
          </p:cNvSpPr>
          <p:nvPr>
            <p:ph type="title" hasCustomPrompt="1"/>
          </p:nvPr>
        </p:nvSpPr>
        <p:spPr/>
        <p:txBody>
          <a:bodyPr/>
          <a:lstStyle/>
          <a:p>
            <a:r>
              <a:rPr lang="en-US"/>
              <a:t>Title and text</a:t>
            </a:r>
          </a:p>
        </p:txBody>
      </p:sp>
      <p:sp>
        <p:nvSpPr>
          <p:cNvPr id="4" name="Slide Number Placeholder 3">
            <a:extLst>
              <a:ext uri="{FF2B5EF4-FFF2-40B4-BE49-F238E27FC236}">
                <a16:creationId xmlns:a16="http://schemas.microsoft.com/office/drawing/2014/main" id="{AEA322EB-E956-DCB5-01D2-6DE58C154670}"/>
              </a:ext>
            </a:extLst>
          </p:cNvPr>
          <p:cNvSpPr>
            <a:spLocks noGrp="1"/>
          </p:cNvSpPr>
          <p:nvPr>
            <p:ph type="sldNum" sz="quarter" idx="11"/>
          </p:nvPr>
        </p:nvSpPr>
        <p:spPr/>
        <p:txBody>
          <a:bodyPr/>
          <a:lstStyle/>
          <a:p>
            <a:fld id="{0C691DA3-4ABE-49F3-91E6-D9975CC9DD5F}" type="slidenum">
              <a:rPr lang="en-US" smtClean="0"/>
              <a:pPr/>
              <a:t>‹#›</a:t>
            </a:fld>
            <a:endParaRPr lang="en-US"/>
          </a:p>
        </p:txBody>
      </p:sp>
      <p:sp>
        <p:nvSpPr>
          <p:cNvPr id="3" name="Footer Placeholder 2">
            <a:extLst>
              <a:ext uri="{FF2B5EF4-FFF2-40B4-BE49-F238E27FC236}">
                <a16:creationId xmlns:a16="http://schemas.microsoft.com/office/drawing/2014/main" id="{B873D2DA-8D6F-5535-C80A-FD1B7509C611}"/>
              </a:ext>
            </a:extLst>
          </p:cNvPr>
          <p:cNvSpPr>
            <a:spLocks noGrp="1"/>
          </p:cNvSpPr>
          <p:nvPr>
            <p:ph type="ftr" sz="quarter" idx="10"/>
          </p:nvPr>
        </p:nvSpPr>
        <p:spPr>
          <a:xfrm>
            <a:off x="9280525" y="6430821"/>
            <a:ext cx="1786197" cy="215444"/>
          </a:xfrm>
          <a:prstGeom prst="rect">
            <a:avLst/>
          </a:prstGeom>
        </p:spPr>
        <p:txBody>
          <a:bodyPr/>
          <a:lstStyle>
            <a:lvl1pPr>
              <a:defRPr sz="1400">
                <a:solidFill>
                  <a:schemeClr val="accent1"/>
                </a:solidFill>
              </a:defRPr>
            </a:lvl1pPr>
          </a:lstStyle>
          <a:p>
            <a:r>
              <a:rPr lang="en-US"/>
              <a:t>CIBMTR.org</a:t>
            </a:r>
          </a:p>
        </p:txBody>
      </p:sp>
    </p:spTree>
    <p:extLst>
      <p:ext uri="{BB962C8B-B14F-4D97-AF65-F5344CB8AC3E}">
        <p14:creationId xmlns:p14="http://schemas.microsoft.com/office/powerpoint/2010/main" val="299154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e/Bar/Line Chart">
    <p:spTree>
      <p:nvGrpSpPr>
        <p:cNvPr id="1" name=""/>
        <p:cNvGrpSpPr/>
        <p:nvPr/>
      </p:nvGrpSpPr>
      <p:grpSpPr>
        <a:xfrm>
          <a:off x="0" y="0"/>
          <a:ext cx="0" cy="0"/>
          <a:chOff x="0" y="0"/>
          <a:chExt cx="0" cy="0"/>
        </a:xfrm>
      </p:grpSpPr>
      <p:sp>
        <p:nvSpPr>
          <p:cNvPr id="5" name="Rectangle: Rounded Corners 13">
            <a:extLst>
              <a:ext uri="{FF2B5EF4-FFF2-40B4-BE49-F238E27FC236}">
                <a16:creationId xmlns:a16="http://schemas.microsoft.com/office/drawing/2014/main" id="{3822E2D5-C88A-CB1B-2450-41DE3AA06B20}"/>
              </a:ext>
            </a:extLst>
          </p:cNvPr>
          <p:cNvSpPr/>
          <p:nvPr userDrawn="1"/>
        </p:nvSpPr>
        <p:spPr>
          <a:xfrm>
            <a:off x="6096001" y="476251"/>
            <a:ext cx="5422392" cy="5425742"/>
          </a:xfrm>
          <a:prstGeom prst="roundRect">
            <a:avLst>
              <a:gd name="adj" fmla="val 3685"/>
            </a:avLst>
          </a:prstGeom>
          <a:solidFill>
            <a:srgbClr val="EEEE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524858-C314-0237-CF95-A1A9493FEF58}"/>
              </a:ext>
            </a:extLst>
          </p:cNvPr>
          <p:cNvSpPr>
            <a:spLocks noGrp="1"/>
          </p:cNvSpPr>
          <p:nvPr>
            <p:ph type="title" hasCustomPrompt="1"/>
          </p:nvPr>
        </p:nvSpPr>
        <p:spPr>
          <a:xfrm>
            <a:off x="479425" y="476250"/>
            <a:ext cx="5068968" cy="758797"/>
          </a:xfrm>
        </p:spPr>
        <p:txBody>
          <a:bodyPr/>
          <a:lstStyle/>
          <a:p>
            <a:r>
              <a:rPr lang="en-US"/>
              <a:t>Chart slide</a:t>
            </a:r>
          </a:p>
        </p:txBody>
      </p:sp>
      <p:sp>
        <p:nvSpPr>
          <p:cNvPr id="4" name="Slide Number Placeholder 3">
            <a:extLst>
              <a:ext uri="{FF2B5EF4-FFF2-40B4-BE49-F238E27FC236}">
                <a16:creationId xmlns:a16="http://schemas.microsoft.com/office/drawing/2014/main" id="{60E0CBF6-0C1D-B8B3-AE22-5CA353B8E6C8}"/>
              </a:ext>
            </a:extLst>
          </p:cNvPr>
          <p:cNvSpPr>
            <a:spLocks noGrp="1"/>
          </p:cNvSpPr>
          <p:nvPr>
            <p:ph type="sldNum" sz="quarter" idx="11"/>
          </p:nvPr>
        </p:nvSpPr>
        <p:spPr/>
        <p:txBody>
          <a:bodyPr/>
          <a:lstStyle/>
          <a:p>
            <a:fld id="{0C691DA3-4ABE-49F3-91E6-D9975CC9DD5F}" type="slidenum">
              <a:rPr lang="en-US" smtClean="0"/>
              <a:pPr/>
              <a:t>‹#›</a:t>
            </a:fld>
            <a:endParaRPr lang="en-US"/>
          </a:p>
        </p:txBody>
      </p:sp>
      <p:sp>
        <p:nvSpPr>
          <p:cNvPr id="10" name="Chart Placeholder 9">
            <a:extLst>
              <a:ext uri="{FF2B5EF4-FFF2-40B4-BE49-F238E27FC236}">
                <a16:creationId xmlns:a16="http://schemas.microsoft.com/office/drawing/2014/main" id="{4607F87A-679D-9A49-085A-06E19CCC4582}"/>
              </a:ext>
            </a:extLst>
          </p:cNvPr>
          <p:cNvSpPr>
            <a:spLocks noGrp="1"/>
          </p:cNvSpPr>
          <p:nvPr>
            <p:ph type="chart" sz="quarter" idx="13" hasCustomPrompt="1"/>
          </p:nvPr>
        </p:nvSpPr>
        <p:spPr>
          <a:xfrm>
            <a:off x="6356097" y="865022"/>
            <a:ext cx="4902200" cy="4648200"/>
          </a:xfrm>
        </p:spPr>
        <p:txBody>
          <a:bodyPr anchor="ctr">
            <a:noAutofit/>
          </a:bodyPr>
          <a:lstStyle>
            <a:lvl1pPr marL="0" indent="0" algn="ctr">
              <a:buNone/>
              <a:defRPr sz="1800">
                <a:solidFill>
                  <a:schemeClr val="tx2"/>
                </a:solidFill>
                <a:latin typeface="+mn-lt"/>
              </a:defRPr>
            </a:lvl1pPr>
          </a:lstStyle>
          <a:p>
            <a:r>
              <a:rPr lang="en-US"/>
              <a:t>SELECT YOUR CHART HERE</a:t>
            </a:r>
          </a:p>
        </p:txBody>
      </p:sp>
      <p:sp>
        <p:nvSpPr>
          <p:cNvPr id="11" name="Text Placeholder 5">
            <a:extLst>
              <a:ext uri="{FF2B5EF4-FFF2-40B4-BE49-F238E27FC236}">
                <a16:creationId xmlns:a16="http://schemas.microsoft.com/office/drawing/2014/main" id="{86C7A3B3-0A08-D5E2-B1DE-DC692086CDF1}"/>
              </a:ext>
            </a:extLst>
          </p:cNvPr>
          <p:cNvSpPr>
            <a:spLocks noGrp="1"/>
          </p:cNvSpPr>
          <p:nvPr>
            <p:ph type="body" sz="quarter" idx="12"/>
          </p:nvPr>
        </p:nvSpPr>
        <p:spPr>
          <a:xfrm>
            <a:off x="479426" y="2417232"/>
            <a:ext cx="4225310" cy="1823576"/>
          </a:xfrm>
        </p:spPr>
        <p:txBody>
          <a:bodyPr/>
          <a:lstStyle>
            <a:lvl1pPr marL="0" indent="0">
              <a:spcAft>
                <a:spcPts val="500"/>
              </a:spcAft>
              <a:buNone/>
              <a:defRPr/>
            </a:lvl1pPr>
            <a:lvl2pPr marL="0" indent="0">
              <a:lnSpc>
                <a:spcPct val="100000"/>
              </a:lnSpc>
              <a:spcAft>
                <a:spcPts val="1000"/>
              </a:spcAft>
              <a:buNone/>
              <a:defRPr sz="2600"/>
            </a:lvl2pPr>
            <a:lvl3pPr marL="0" indent="0">
              <a:lnSpc>
                <a:spcPct val="100000"/>
              </a:lnSpc>
              <a:buNone/>
              <a:defRPr sz="2400"/>
            </a:lvl3pPr>
            <a:lvl4pPr marL="0">
              <a:lnSpc>
                <a:spcPct val="100000"/>
              </a:lnSpc>
              <a:spcAft>
                <a:spcPts val="500"/>
              </a:spcAft>
              <a:defRPr sz="1200">
                <a:solidFill>
                  <a:schemeClr val="accent1"/>
                </a:solidFill>
                <a:latin typeface="Verdana" panose="020B0604030504040204" pitchFamily="34" charset="0"/>
                <a:ea typeface="Verdana" panose="020B0604030504040204" pitchFamily="34" charset="0"/>
              </a:defRPr>
            </a:lvl4pPr>
            <a:lvl5pPr>
              <a:lnSpc>
                <a:spcPct val="100000"/>
              </a:lnSpc>
              <a:defRPr/>
            </a:lvl5pPr>
          </a:lstStyle>
          <a:p>
            <a:pPr lvl="0"/>
            <a:r>
              <a:rPr lang="en-US"/>
              <a:t>Click to edit Master text styles</a:t>
            </a:r>
          </a:p>
          <a:p>
            <a:pPr lvl="1"/>
            <a:r>
              <a:rPr lang="en-US"/>
              <a:t>Second level</a:t>
            </a:r>
          </a:p>
          <a:p>
            <a:pPr lvl="2"/>
            <a:r>
              <a:rPr lang="en-US"/>
              <a:t>Third level</a:t>
            </a:r>
          </a:p>
        </p:txBody>
      </p:sp>
      <p:sp>
        <p:nvSpPr>
          <p:cNvPr id="7" name="Text Placeholder 10">
            <a:extLst>
              <a:ext uri="{FF2B5EF4-FFF2-40B4-BE49-F238E27FC236}">
                <a16:creationId xmlns:a16="http://schemas.microsoft.com/office/drawing/2014/main" id="{5E89E94A-8991-B029-AA17-3FA7953FD8A4}"/>
              </a:ext>
            </a:extLst>
          </p:cNvPr>
          <p:cNvSpPr>
            <a:spLocks noGrp="1"/>
          </p:cNvSpPr>
          <p:nvPr>
            <p:ph type="body" sz="quarter" idx="14"/>
          </p:nvPr>
        </p:nvSpPr>
        <p:spPr>
          <a:xfrm>
            <a:off x="479425" y="1340085"/>
            <a:ext cx="5068968" cy="861774"/>
          </a:xfrm>
        </p:spPr>
        <p:txBody>
          <a:bodyPr/>
          <a:lstStyle>
            <a:lvl1pPr marL="0" indent="0">
              <a:spcAft>
                <a:spcPts val="3000"/>
              </a:spcAft>
              <a:buNone/>
              <a:defRPr/>
            </a:lvl1pPr>
            <a:lvl4pPr marL="0">
              <a:spcAft>
                <a:spcPts val="500"/>
              </a:spcAft>
              <a:defRPr sz="1100">
                <a:solidFill>
                  <a:schemeClr val="accent1"/>
                </a:solidFill>
              </a:defRPr>
            </a:lvl4pPr>
          </a:lstStyle>
          <a:p>
            <a:pPr lvl="0"/>
            <a:r>
              <a:rPr lang="en-US"/>
              <a:t>Click to edit Master text styles</a:t>
            </a:r>
          </a:p>
        </p:txBody>
      </p:sp>
      <p:sp>
        <p:nvSpPr>
          <p:cNvPr id="3" name="Footer Placeholder 2">
            <a:extLst>
              <a:ext uri="{FF2B5EF4-FFF2-40B4-BE49-F238E27FC236}">
                <a16:creationId xmlns:a16="http://schemas.microsoft.com/office/drawing/2014/main" id="{1BDA977C-A1E7-8683-C85F-27252B9D2BFE}"/>
              </a:ext>
            </a:extLst>
          </p:cNvPr>
          <p:cNvSpPr>
            <a:spLocks noGrp="1"/>
          </p:cNvSpPr>
          <p:nvPr>
            <p:ph type="ftr" sz="quarter" idx="10"/>
          </p:nvPr>
        </p:nvSpPr>
        <p:spPr>
          <a:xfrm>
            <a:off x="9280525" y="6430821"/>
            <a:ext cx="1786197" cy="215444"/>
          </a:xfrm>
          <a:prstGeom prst="rect">
            <a:avLst/>
          </a:prstGeom>
        </p:spPr>
        <p:txBody>
          <a:bodyPr/>
          <a:lstStyle>
            <a:lvl1pPr>
              <a:defRPr sz="1400">
                <a:solidFill>
                  <a:schemeClr val="accent1"/>
                </a:solidFill>
              </a:defRPr>
            </a:lvl1pPr>
          </a:lstStyle>
          <a:p>
            <a:r>
              <a:rPr lang="en-US"/>
              <a:t>CIBMTR.org</a:t>
            </a:r>
          </a:p>
        </p:txBody>
      </p:sp>
    </p:spTree>
    <p:extLst>
      <p:ext uri="{BB962C8B-B14F-4D97-AF65-F5344CB8AC3E}">
        <p14:creationId xmlns:p14="http://schemas.microsoft.com/office/powerpoint/2010/main" val="249537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ix 3 Chart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DC9BA62-306B-6B91-203D-1798CD24D601}"/>
              </a:ext>
            </a:extLst>
          </p:cNvPr>
          <p:cNvSpPr>
            <a:spLocks noGrp="1"/>
          </p:cNvSpPr>
          <p:nvPr>
            <p:ph type="body" sz="quarter" idx="12"/>
          </p:nvPr>
        </p:nvSpPr>
        <p:spPr>
          <a:xfrm>
            <a:off x="494453" y="4896091"/>
            <a:ext cx="3456089" cy="1005216"/>
          </a:xfrm>
          <a:prstGeom prst="roundRect">
            <a:avLst>
              <a:gd name="adj" fmla="val 21554"/>
            </a:avLst>
          </a:prstGeom>
          <a:solidFill>
            <a:schemeClr val="bg2"/>
          </a:solidFill>
        </p:spPr>
        <p:txBody>
          <a:bodyPr lIns="180000" rIns="180000" anchor="ctr">
            <a:noAutofit/>
          </a:bodyPr>
          <a:lstStyle>
            <a:lvl1pPr marL="0" indent="0" algn="l">
              <a:lnSpc>
                <a:spcPct val="120000"/>
              </a:lnSpc>
              <a:buFontTx/>
              <a:buNone/>
              <a:defRPr sz="1800">
                <a:latin typeface="Verdana" panose="020B0604030504040204" pitchFamily="34" charset="0"/>
                <a:ea typeface="Verdana" panose="020B060403050404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8C524858-C314-0237-CF95-A1A9493FEF58}"/>
              </a:ext>
            </a:extLst>
          </p:cNvPr>
          <p:cNvSpPr>
            <a:spLocks noGrp="1"/>
          </p:cNvSpPr>
          <p:nvPr>
            <p:ph type="title" hasCustomPrompt="1"/>
          </p:nvPr>
        </p:nvSpPr>
        <p:spPr>
          <a:xfrm>
            <a:off x="479425" y="476250"/>
            <a:ext cx="11233150" cy="609398"/>
          </a:xfrm>
        </p:spPr>
        <p:txBody>
          <a:bodyPr/>
          <a:lstStyle>
            <a:lvl1pPr>
              <a:buFontTx/>
              <a:buNone/>
              <a:defRPr/>
            </a:lvl1pPr>
          </a:lstStyle>
          <a:p>
            <a:r>
              <a:rPr lang="en-US"/>
              <a:t>Mix charts slide</a:t>
            </a:r>
          </a:p>
        </p:txBody>
      </p:sp>
      <p:sp>
        <p:nvSpPr>
          <p:cNvPr id="4" name="Slide Number Placeholder 3">
            <a:extLst>
              <a:ext uri="{FF2B5EF4-FFF2-40B4-BE49-F238E27FC236}">
                <a16:creationId xmlns:a16="http://schemas.microsoft.com/office/drawing/2014/main" id="{60E0CBF6-0C1D-B8B3-AE22-5CA353B8E6C8}"/>
              </a:ext>
            </a:extLst>
          </p:cNvPr>
          <p:cNvSpPr>
            <a:spLocks noGrp="1"/>
          </p:cNvSpPr>
          <p:nvPr>
            <p:ph type="sldNum" sz="quarter" idx="11"/>
          </p:nvPr>
        </p:nvSpPr>
        <p:spPr/>
        <p:txBody>
          <a:bodyPr/>
          <a:lstStyle>
            <a:lvl1pPr>
              <a:buFontTx/>
              <a:buNone/>
              <a:defRPr/>
            </a:lvl1pPr>
          </a:lstStyle>
          <a:p>
            <a:fld id="{0C691DA3-4ABE-49F3-91E6-D9975CC9DD5F}" type="slidenum">
              <a:rPr lang="en-US" smtClean="0"/>
              <a:pPr/>
              <a:t>‹#›</a:t>
            </a:fld>
            <a:endParaRPr lang="en-US"/>
          </a:p>
        </p:txBody>
      </p:sp>
      <p:sp>
        <p:nvSpPr>
          <p:cNvPr id="13" name="Text Placeholder 11">
            <a:extLst>
              <a:ext uri="{FF2B5EF4-FFF2-40B4-BE49-F238E27FC236}">
                <a16:creationId xmlns:a16="http://schemas.microsoft.com/office/drawing/2014/main" id="{0DC06556-2EB7-71D8-FA3F-79FCA806154F}"/>
              </a:ext>
            </a:extLst>
          </p:cNvPr>
          <p:cNvSpPr>
            <a:spLocks noGrp="1"/>
          </p:cNvSpPr>
          <p:nvPr>
            <p:ph type="body" sz="quarter" idx="13"/>
          </p:nvPr>
        </p:nvSpPr>
        <p:spPr>
          <a:xfrm>
            <a:off x="4367956" y="4896091"/>
            <a:ext cx="3456089" cy="1005216"/>
          </a:xfrm>
          <a:prstGeom prst="roundRect">
            <a:avLst>
              <a:gd name="adj" fmla="val 21554"/>
            </a:avLst>
          </a:prstGeom>
          <a:solidFill>
            <a:schemeClr val="bg2"/>
          </a:solidFill>
        </p:spPr>
        <p:txBody>
          <a:bodyPr lIns="180000" rIns="180000" anchor="ctr">
            <a:noAutofit/>
          </a:bodyPr>
          <a:lstStyle>
            <a:lvl1pPr marL="0" indent="0" algn="l">
              <a:lnSpc>
                <a:spcPct val="120000"/>
              </a:lnSpc>
              <a:buFontTx/>
              <a:buNone/>
              <a:defRPr sz="1800">
                <a:latin typeface="Verdana" panose="020B0604030504040204" pitchFamily="34" charset="0"/>
                <a:ea typeface="Verdana" panose="020B0604030504040204" pitchFamily="34" charset="0"/>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2644B26-26D8-B213-F557-9C06CF8248E1}"/>
              </a:ext>
            </a:extLst>
          </p:cNvPr>
          <p:cNvSpPr>
            <a:spLocks noGrp="1"/>
          </p:cNvSpPr>
          <p:nvPr>
            <p:ph type="body" sz="quarter" idx="14"/>
          </p:nvPr>
        </p:nvSpPr>
        <p:spPr>
          <a:xfrm>
            <a:off x="8241459" y="4896091"/>
            <a:ext cx="3456089" cy="1005216"/>
          </a:xfrm>
          <a:prstGeom prst="roundRect">
            <a:avLst>
              <a:gd name="adj" fmla="val 21554"/>
            </a:avLst>
          </a:prstGeom>
          <a:solidFill>
            <a:schemeClr val="bg2"/>
          </a:solidFill>
        </p:spPr>
        <p:txBody>
          <a:bodyPr lIns="180000" rIns="180000" anchor="ctr">
            <a:noAutofit/>
          </a:bodyPr>
          <a:lstStyle>
            <a:lvl1pPr marL="0" indent="0" algn="l">
              <a:lnSpc>
                <a:spcPct val="120000"/>
              </a:lnSpc>
              <a:buFontTx/>
              <a:buNone/>
              <a:defRPr sz="1800">
                <a:latin typeface="Verdana" panose="020B0604030504040204" pitchFamily="34" charset="0"/>
                <a:ea typeface="Verdana" panose="020B0604030504040204" pitchFamily="34" charset="0"/>
              </a:defRPr>
            </a:lvl1pPr>
          </a:lstStyle>
          <a:p>
            <a:pPr lvl="0"/>
            <a:r>
              <a:rPr lang="en-US"/>
              <a:t>Click to edit Master text styles</a:t>
            </a:r>
          </a:p>
        </p:txBody>
      </p:sp>
      <p:sp>
        <p:nvSpPr>
          <p:cNvPr id="15" name="Chart Placeholder 9">
            <a:extLst>
              <a:ext uri="{FF2B5EF4-FFF2-40B4-BE49-F238E27FC236}">
                <a16:creationId xmlns:a16="http://schemas.microsoft.com/office/drawing/2014/main" id="{CEDD9806-D241-E46D-5D01-54408942B071}"/>
              </a:ext>
            </a:extLst>
          </p:cNvPr>
          <p:cNvSpPr>
            <a:spLocks noGrp="1"/>
          </p:cNvSpPr>
          <p:nvPr>
            <p:ph type="chart" sz="quarter" idx="15" hasCustomPrompt="1"/>
          </p:nvPr>
        </p:nvSpPr>
        <p:spPr>
          <a:xfrm>
            <a:off x="8155037" y="1593263"/>
            <a:ext cx="3634073" cy="3302828"/>
          </a:xfrm>
        </p:spPr>
        <p:txBody>
          <a:bodyPr anchor="ctr">
            <a:noAutofit/>
          </a:bodyPr>
          <a:lstStyle>
            <a:lvl1pPr marL="0" indent="0" algn="ctr">
              <a:buFontTx/>
              <a:buNone/>
              <a:defRPr sz="1800">
                <a:solidFill>
                  <a:srgbClr val="00355E"/>
                </a:solidFill>
                <a:latin typeface="+mn-lt"/>
              </a:defRPr>
            </a:lvl1pPr>
          </a:lstStyle>
          <a:p>
            <a:r>
              <a:rPr lang="en-US"/>
              <a:t>SELECT YOUR CHART HERE</a:t>
            </a:r>
          </a:p>
        </p:txBody>
      </p:sp>
      <p:sp>
        <p:nvSpPr>
          <p:cNvPr id="16" name="Chart Placeholder 9">
            <a:extLst>
              <a:ext uri="{FF2B5EF4-FFF2-40B4-BE49-F238E27FC236}">
                <a16:creationId xmlns:a16="http://schemas.microsoft.com/office/drawing/2014/main" id="{9705240F-9304-A034-F782-822F6F50362D}"/>
              </a:ext>
            </a:extLst>
          </p:cNvPr>
          <p:cNvSpPr>
            <a:spLocks noGrp="1"/>
          </p:cNvSpPr>
          <p:nvPr>
            <p:ph type="chart" sz="quarter" idx="16" hasCustomPrompt="1"/>
          </p:nvPr>
        </p:nvSpPr>
        <p:spPr>
          <a:xfrm>
            <a:off x="402890" y="1593263"/>
            <a:ext cx="3634073" cy="3302828"/>
          </a:xfrm>
        </p:spPr>
        <p:txBody>
          <a:bodyPr anchor="ctr">
            <a:noAutofit/>
          </a:bodyPr>
          <a:lstStyle>
            <a:lvl1pPr marL="0" indent="0" algn="ctr">
              <a:buFontTx/>
              <a:buNone/>
              <a:defRPr sz="1800">
                <a:solidFill>
                  <a:srgbClr val="00355E"/>
                </a:solidFill>
                <a:latin typeface="+mn-lt"/>
              </a:defRPr>
            </a:lvl1pPr>
          </a:lstStyle>
          <a:p>
            <a:r>
              <a:rPr lang="en-US"/>
              <a:t>SELECT YOUR CHART HERE</a:t>
            </a:r>
          </a:p>
        </p:txBody>
      </p:sp>
      <p:sp>
        <p:nvSpPr>
          <p:cNvPr id="17" name="Chart Placeholder 9">
            <a:extLst>
              <a:ext uri="{FF2B5EF4-FFF2-40B4-BE49-F238E27FC236}">
                <a16:creationId xmlns:a16="http://schemas.microsoft.com/office/drawing/2014/main" id="{5D9ECAED-2E76-4E7A-0BDD-A4BAB93C4F67}"/>
              </a:ext>
            </a:extLst>
          </p:cNvPr>
          <p:cNvSpPr>
            <a:spLocks noGrp="1"/>
          </p:cNvSpPr>
          <p:nvPr>
            <p:ph type="chart" sz="quarter" idx="17" hasCustomPrompt="1"/>
          </p:nvPr>
        </p:nvSpPr>
        <p:spPr>
          <a:xfrm>
            <a:off x="4277002" y="1593263"/>
            <a:ext cx="3634073" cy="3302828"/>
          </a:xfrm>
        </p:spPr>
        <p:txBody>
          <a:bodyPr anchor="ctr">
            <a:noAutofit/>
          </a:bodyPr>
          <a:lstStyle>
            <a:lvl1pPr marL="0" indent="0" algn="ctr">
              <a:buFontTx/>
              <a:buNone/>
              <a:defRPr sz="1800">
                <a:solidFill>
                  <a:srgbClr val="00355E"/>
                </a:solidFill>
                <a:latin typeface="+mn-lt"/>
              </a:defRPr>
            </a:lvl1pPr>
          </a:lstStyle>
          <a:p>
            <a:r>
              <a:rPr lang="en-US"/>
              <a:t>SELECT YOUR CHART HERE</a:t>
            </a:r>
          </a:p>
        </p:txBody>
      </p:sp>
      <p:sp>
        <p:nvSpPr>
          <p:cNvPr id="3" name="Footer Placeholder 2">
            <a:extLst>
              <a:ext uri="{FF2B5EF4-FFF2-40B4-BE49-F238E27FC236}">
                <a16:creationId xmlns:a16="http://schemas.microsoft.com/office/drawing/2014/main" id="{72DD4670-B882-7997-A398-7C081434417F}"/>
              </a:ext>
            </a:extLst>
          </p:cNvPr>
          <p:cNvSpPr>
            <a:spLocks noGrp="1"/>
          </p:cNvSpPr>
          <p:nvPr>
            <p:ph type="ftr" sz="quarter" idx="10"/>
          </p:nvPr>
        </p:nvSpPr>
        <p:spPr>
          <a:xfrm>
            <a:off x="9280525" y="6430821"/>
            <a:ext cx="1786197" cy="215444"/>
          </a:xfrm>
          <a:prstGeom prst="rect">
            <a:avLst/>
          </a:prstGeom>
        </p:spPr>
        <p:txBody>
          <a:bodyPr/>
          <a:lstStyle>
            <a:lvl1pPr>
              <a:buFontTx/>
              <a:buNone/>
              <a:defRPr sz="1400">
                <a:solidFill>
                  <a:schemeClr val="accent1"/>
                </a:solidFill>
              </a:defRPr>
            </a:lvl1pPr>
          </a:lstStyle>
          <a:p>
            <a:r>
              <a:rPr lang="en-US"/>
              <a:t>CIBMTR.org</a:t>
            </a:r>
          </a:p>
        </p:txBody>
      </p:sp>
    </p:spTree>
    <p:extLst>
      <p:ext uri="{BB962C8B-B14F-4D97-AF65-F5344CB8AC3E}">
        <p14:creationId xmlns:p14="http://schemas.microsoft.com/office/powerpoint/2010/main" val="328705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 Tex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CC8E-BF92-71BB-AC6E-D9A016EE3FDB}"/>
              </a:ext>
            </a:extLst>
          </p:cNvPr>
          <p:cNvSpPr>
            <a:spLocks noGrp="1"/>
          </p:cNvSpPr>
          <p:nvPr>
            <p:ph type="title" hasCustomPrompt="1"/>
          </p:nvPr>
        </p:nvSpPr>
        <p:spPr/>
        <p:txBody>
          <a:bodyPr/>
          <a:lstStyle>
            <a:lvl1pPr>
              <a:buFontTx/>
              <a:buNone/>
              <a:defRPr/>
            </a:lvl1pPr>
          </a:lstStyle>
          <a:p>
            <a:r>
              <a:rPr lang="en-US"/>
              <a:t>Title and text</a:t>
            </a:r>
          </a:p>
        </p:txBody>
      </p:sp>
      <p:sp>
        <p:nvSpPr>
          <p:cNvPr id="4" name="Slide Number Placeholder 3">
            <a:extLst>
              <a:ext uri="{FF2B5EF4-FFF2-40B4-BE49-F238E27FC236}">
                <a16:creationId xmlns:a16="http://schemas.microsoft.com/office/drawing/2014/main" id="{AEA322EB-E956-DCB5-01D2-6DE58C154670}"/>
              </a:ext>
            </a:extLst>
          </p:cNvPr>
          <p:cNvSpPr>
            <a:spLocks noGrp="1"/>
          </p:cNvSpPr>
          <p:nvPr>
            <p:ph type="sldNum" sz="quarter" idx="11"/>
          </p:nvPr>
        </p:nvSpPr>
        <p:spPr/>
        <p:txBody>
          <a:bodyPr/>
          <a:lstStyle>
            <a:lvl1pPr>
              <a:buFontTx/>
              <a:buNone/>
              <a:defRPr/>
            </a:lvl1pPr>
          </a:lstStyle>
          <a:p>
            <a:fld id="{0C691DA3-4ABE-49F3-91E6-D9975CC9DD5F}" type="slidenum">
              <a:rPr lang="en-US" smtClean="0"/>
              <a:pPr/>
              <a:t>‹#›</a:t>
            </a:fld>
            <a:endParaRPr lang="en-US"/>
          </a:p>
        </p:txBody>
      </p:sp>
      <p:sp>
        <p:nvSpPr>
          <p:cNvPr id="11" name="Text Placeholder 10">
            <a:extLst>
              <a:ext uri="{FF2B5EF4-FFF2-40B4-BE49-F238E27FC236}">
                <a16:creationId xmlns:a16="http://schemas.microsoft.com/office/drawing/2014/main" id="{5AB29ACF-34CF-03D5-BB4B-3D6402EF5438}"/>
              </a:ext>
            </a:extLst>
          </p:cNvPr>
          <p:cNvSpPr>
            <a:spLocks noGrp="1"/>
          </p:cNvSpPr>
          <p:nvPr>
            <p:ph type="body" sz="quarter" idx="12"/>
          </p:nvPr>
        </p:nvSpPr>
        <p:spPr>
          <a:xfrm>
            <a:off x="479424" y="1340085"/>
            <a:ext cx="5029200" cy="4572000"/>
          </a:xfrm>
        </p:spPr>
        <p:txBody>
          <a:bodyPr/>
          <a:lstStyle>
            <a:lvl1pPr marL="0" indent="0">
              <a:spcAft>
                <a:spcPts val="1000"/>
              </a:spcAft>
              <a:buFontTx/>
              <a:buNone/>
              <a:defRPr/>
            </a:lvl1pPr>
            <a:lvl2pPr marL="0" indent="0">
              <a:buFontTx/>
              <a:buNone/>
              <a:defRPr sz="2600"/>
            </a:lvl2pPr>
            <a:lvl3pPr marL="0" indent="0">
              <a:buFontTx/>
              <a:buNone/>
              <a:defRPr sz="2400"/>
            </a:lvl3pPr>
            <a:lvl4pPr marL="0">
              <a:spcAft>
                <a:spcPts val="500"/>
              </a:spcAft>
              <a:defRPr sz="1200">
                <a:solidFill>
                  <a:schemeClr val="accent1"/>
                </a:solidFill>
                <a:latin typeface="Verdana" panose="020B0604030504040204" pitchFamily="34" charset="0"/>
                <a:ea typeface="Verdana" panose="020B0604030504040204" pitchFamily="34" charset="0"/>
              </a:defRPr>
            </a:lvl4pPr>
          </a:lstStyle>
          <a:p>
            <a:pPr lvl="0"/>
            <a:r>
              <a:rPr lang="en-US"/>
              <a:t>Click to edit Master text styles</a:t>
            </a:r>
          </a:p>
          <a:p>
            <a:pPr lvl="1"/>
            <a:r>
              <a:rPr lang="en-US"/>
              <a:t>Second level</a:t>
            </a:r>
          </a:p>
          <a:p>
            <a:pPr lvl="2"/>
            <a:r>
              <a:rPr lang="en-US"/>
              <a:t>Third level</a:t>
            </a:r>
          </a:p>
        </p:txBody>
      </p:sp>
      <p:sp>
        <p:nvSpPr>
          <p:cNvPr id="13" name="Text Placeholder 10">
            <a:extLst>
              <a:ext uri="{FF2B5EF4-FFF2-40B4-BE49-F238E27FC236}">
                <a16:creationId xmlns:a16="http://schemas.microsoft.com/office/drawing/2014/main" id="{E4582655-CBD2-6CAD-5B83-7FD60838B8F9}"/>
              </a:ext>
            </a:extLst>
          </p:cNvPr>
          <p:cNvSpPr>
            <a:spLocks noGrp="1"/>
          </p:cNvSpPr>
          <p:nvPr>
            <p:ph type="body" sz="quarter" idx="14"/>
          </p:nvPr>
        </p:nvSpPr>
        <p:spPr>
          <a:xfrm>
            <a:off x="6192078" y="1340085"/>
            <a:ext cx="5029200" cy="4572000"/>
          </a:xfrm>
        </p:spPr>
        <p:txBody>
          <a:bodyPr/>
          <a:lstStyle>
            <a:lvl1pPr marL="0" indent="0">
              <a:buFontTx/>
              <a:buNone/>
              <a:defRPr/>
            </a:lvl1pPr>
            <a:lvl2pPr marL="0" indent="0">
              <a:buFontTx/>
              <a:buNone/>
              <a:defRPr sz="2600"/>
            </a:lvl2pPr>
            <a:lvl3pPr marL="0" indent="0">
              <a:spcAft>
                <a:spcPts val="1000"/>
              </a:spcAft>
              <a:buFontTx/>
              <a:buNone/>
              <a:defRPr sz="2400"/>
            </a:lvl3pPr>
            <a:lvl4pPr marL="0">
              <a:spcAft>
                <a:spcPts val="1000"/>
              </a:spcAft>
              <a:defRPr sz="1200">
                <a:solidFill>
                  <a:schemeClr val="accent1"/>
                </a:solidFill>
                <a:latin typeface="Verdana" panose="020B0604030504040204" pitchFamily="34" charset="0"/>
                <a:ea typeface="Verdana" panose="020B0604030504040204" pitchFamily="34" charset="0"/>
              </a:defRPr>
            </a:lvl4pPr>
            <a:lvl5pPr>
              <a:spcAft>
                <a:spcPts val="1000"/>
              </a:spcAft>
              <a:defRPr/>
            </a:lvl5pPr>
          </a:lstStyle>
          <a:p>
            <a:pPr lvl="0"/>
            <a:r>
              <a:rPr lang="en-US"/>
              <a:t>Click to edit Master text styles</a:t>
            </a:r>
          </a:p>
          <a:p>
            <a:pPr lvl="1"/>
            <a:r>
              <a:rPr lang="en-US"/>
              <a:t>Second level</a:t>
            </a:r>
          </a:p>
          <a:p>
            <a:pPr lvl="2"/>
            <a:r>
              <a:rPr lang="en-US"/>
              <a:t>Third level</a:t>
            </a:r>
          </a:p>
        </p:txBody>
      </p:sp>
      <p:pic>
        <p:nvPicPr>
          <p:cNvPr id="8" name="Picture 7" descr="A white text on a black background&#10;&#10;Description automatically generated">
            <a:extLst>
              <a:ext uri="{FF2B5EF4-FFF2-40B4-BE49-F238E27FC236}">
                <a16:creationId xmlns:a16="http://schemas.microsoft.com/office/drawing/2014/main" id="{56803048-00E3-5322-4D48-32588DBF178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38880" y="6268567"/>
            <a:ext cx="1152144" cy="384048"/>
          </a:xfrm>
          <a:prstGeom prst="rect">
            <a:avLst/>
          </a:prstGeom>
        </p:spPr>
      </p:pic>
      <p:sp>
        <p:nvSpPr>
          <p:cNvPr id="5" name="Footer Placeholder 2">
            <a:extLst>
              <a:ext uri="{FF2B5EF4-FFF2-40B4-BE49-F238E27FC236}">
                <a16:creationId xmlns:a16="http://schemas.microsoft.com/office/drawing/2014/main" id="{A7115E8A-6376-2EF3-D14E-47B8B4CB1DC5}"/>
              </a:ext>
            </a:extLst>
          </p:cNvPr>
          <p:cNvSpPr>
            <a:spLocks noGrp="1"/>
          </p:cNvSpPr>
          <p:nvPr>
            <p:ph type="ftr" sz="quarter" idx="10"/>
          </p:nvPr>
        </p:nvSpPr>
        <p:spPr>
          <a:xfrm>
            <a:off x="9280525" y="6430821"/>
            <a:ext cx="1786197" cy="215444"/>
          </a:xfrm>
          <a:prstGeom prst="rect">
            <a:avLst/>
          </a:prstGeom>
        </p:spPr>
        <p:txBody>
          <a:bodyPr/>
          <a:lstStyle>
            <a:lvl1pPr>
              <a:buFontTx/>
              <a:buNone/>
              <a:defRPr sz="1400">
                <a:solidFill>
                  <a:schemeClr val="accent1"/>
                </a:solidFill>
              </a:defRPr>
            </a:lvl1pPr>
          </a:lstStyle>
          <a:p>
            <a:r>
              <a:rPr lang="en-US"/>
              <a:t>CIBMTR.org</a:t>
            </a:r>
          </a:p>
        </p:txBody>
      </p:sp>
    </p:spTree>
    <p:extLst>
      <p:ext uri="{BB962C8B-B14F-4D97-AF65-F5344CB8AC3E}">
        <p14:creationId xmlns:p14="http://schemas.microsoft.com/office/powerpoint/2010/main" val="349072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1 Photo + Text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CC8E-BF92-71BB-AC6E-D9A016EE3FDB}"/>
              </a:ext>
            </a:extLst>
          </p:cNvPr>
          <p:cNvSpPr>
            <a:spLocks noGrp="1"/>
          </p:cNvSpPr>
          <p:nvPr>
            <p:ph type="title" hasCustomPrompt="1"/>
          </p:nvPr>
        </p:nvSpPr>
        <p:spPr>
          <a:xfrm>
            <a:off x="479426" y="476250"/>
            <a:ext cx="4965410" cy="609398"/>
          </a:xfrm>
        </p:spPr>
        <p:txBody>
          <a:bodyPr/>
          <a:lstStyle>
            <a:lvl1pPr>
              <a:buFontTx/>
              <a:buNone/>
              <a:defRPr/>
            </a:lvl1pPr>
          </a:lstStyle>
          <a:p>
            <a:r>
              <a:rPr lang="en-US"/>
              <a:t>Photo and text</a:t>
            </a:r>
          </a:p>
        </p:txBody>
      </p:sp>
      <p:sp>
        <p:nvSpPr>
          <p:cNvPr id="4" name="Slide Number Placeholder 3">
            <a:extLst>
              <a:ext uri="{FF2B5EF4-FFF2-40B4-BE49-F238E27FC236}">
                <a16:creationId xmlns:a16="http://schemas.microsoft.com/office/drawing/2014/main" id="{AEA322EB-E956-DCB5-01D2-6DE58C154670}"/>
              </a:ext>
            </a:extLst>
          </p:cNvPr>
          <p:cNvSpPr>
            <a:spLocks noGrp="1"/>
          </p:cNvSpPr>
          <p:nvPr>
            <p:ph type="sldNum" sz="quarter" idx="11"/>
          </p:nvPr>
        </p:nvSpPr>
        <p:spPr/>
        <p:txBody>
          <a:bodyPr/>
          <a:lstStyle>
            <a:lvl1pPr>
              <a:buFontTx/>
              <a:buNone/>
              <a:defRPr/>
            </a:lvl1pPr>
          </a:lstStyle>
          <a:p>
            <a:fld id="{0C691DA3-4ABE-49F3-91E6-D9975CC9DD5F}" type="slidenum">
              <a:rPr lang="en-US" smtClean="0"/>
              <a:pPr/>
              <a:t>‹#›</a:t>
            </a:fld>
            <a:endParaRPr lang="en-US"/>
          </a:p>
        </p:txBody>
      </p:sp>
      <p:sp>
        <p:nvSpPr>
          <p:cNvPr id="11" name="Text Placeholder 10">
            <a:extLst>
              <a:ext uri="{FF2B5EF4-FFF2-40B4-BE49-F238E27FC236}">
                <a16:creationId xmlns:a16="http://schemas.microsoft.com/office/drawing/2014/main" id="{5AB29ACF-34CF-03D5-BB4B-3D6402EF5438}"/>
              </a:ext>
            </a:extLst>
          </p:cNvPr>
          <p:cNvSpPr>
            <a:spLocks noGrp="1"/>
          </p:cNvSpPr>
          <p:nvPr>
            <p:ph type="body" sz="quarter" idx="12"/>
          </p:nvPr>
        </p:nvSpPr>
        <p:spPr>
          <a:xfrm>
            <a:off x="479426" y="1340085"/>
            <a:ext cx="5120640" cy="2080057"/>
          </a:xfrm>
        </p:spPr>
        <p:txBody>
          <a:bodyPr/>
          <a:lstStyle>
            <a:lvl1pPr marL="0" indent="0">
              <a:spcAft>
                <a:spcPts val="3000"/>
              </a:spcAft>
              <a:buFontTx/>
              <a:buNone/>
              <a:defRPr/>
            </a:lvl1pPr>
            <a:lvl2pPr marL="0" indent="0">
              <a:buFontTx/>
              <a:buNone/>
              <a:defRPr sz="2600"/>
            </a:lvl2pPr>
            <a:lvl3pPr marL="0" indent="0">
              <a:spcAft>
                <a:spcPts val="1000"/>
              </a:spcAft>
              <a:buFontTx/>
              <a:buNone/>
              <a:defRPr sz="2400"/>
            </a:lvl3pPr>
            <a:lvl4pPr marL="0">
              <a:spcAft>
                <a:spcPts val="1000"/>
              </a:spcAft>
              <a:defRPr sz="1200">
                <a:solidFill>
                  <a:schemeClr val="accent1"/>
                </a:solidFill>
                <a:latin typeface="Verdana" panose="020B0604030504040204" pitchFamily="34" charset="0"/>
                <a:ea typeface="Verdana" panose="020B0604030504040204" pitchFamily="34" charset="0"/>
              </a:defRPr>
            </a:lvl4pPr>
            <a:lvl5pPr>
              <a:spcAft>
                <a:spcPts val="1000"/>
              </a:spcAft>
              <a:defRPr/>
            </a:lvl5pPr>
          </a:lstStyle>
          <a:p>
            <a:pPr lvl="0"/>
            <a:r>
              <a:rPr lang="en-US"/>
              <a:t>Click to edit Master text styles</a:t>
            </a:r>
          </a:p>
          <a:p>
            <a:pPr lvl="1"/>
            <a:r>
              <a:rPr lang="en-US"/>
              <a:t>Second level</a:t>
            </a:r>
          </a:p>
          <a:p>
            <a:pPr lvl="2"/>
            <a:r>
              <a:rPr lang="en-US"/>
              <a:t>Third level</a:t>
            </a:r>
          </a:p>
        </p:txBody>
      </p:sp>
      <p:sp>
        <p:nvSpPr>
          <p:cNvPr id="6" name="Picture Placeholder 15">
            <a:extLst>
              <a:ext uri="{FF2B5EF4-FFF2-40B4-BE49-F238E27FC236}">
                <a16:creationId xmlns:a16="http://schemas.microsoft.com/office/drawing/2014/main" id="{92D5D558-E37F-418B-8266-EDF72C9BE9D7}"/>
              </a:ext>
            </a:extLst>
          </p:cNvPr>
          <p:cNvSpPr>
            <a:spLocks noGrp="1"/>
          </p:cNvSpPr>
          <p:nvPr>
            <p:ph type="pic" sz="quarter" idx="13" hasCustomPrompt="1"/>
          </p:nvPr>
        </p:nvSpPr>
        <p:spPr>
          <a:xfrm>
            <a:off x="6279223" y="476250"/>
            <a:ext cx="5394960" cy="5405470"/>
          </a:xfrm>
          <a:prstGeom prst="roundRect">
            <a:avLst>
              <a:gd name="adj" fmla="val 2564"/>
            </a:avLst>
          </a:prstGeom>
          <a:solidFill>
            <a:schemeClr val="bg1">
              <a:lumMod val="85000"/>
            </a:schemeClr>
          </a:solidFill>
        </p:spPr>
        <p:txBody>
          <a:bodyPr vert="horz" wrap="none" lIns="0" tIns="0" rIns="0" bIns="0" rtlCol="0" anchor="ctr">
            <a:noAutofit/>
          </a:bodyPr>
          <a:lstStyle>
            <a:lvl1pPr marL="0" indent="0">
              <a:buFontTx/>
              <a:buNone/>
              <a:defRPr lang="en-US" sz="2000" dirty="0">
                <a:solidFill>
                  <a:srgbClr val="00355E"/>
                </a:solidFill>
                <a:latin typeface="+mj-lt"/>
              </a:defRPr>
            </a:lvl1pPr>
          </a:lstStyle>
          <a:p>
            <a:pPr lvl="0" algn="ctr"/>
            <a:r>
              <a:rPr lang="en-US"/>
              <a:t>PICTURE PLACEHOLDER</a:t>
            </a:r>
          </a:p>
        </p:txBody>
      </p:sp>
      <p:sp>
        <p:nvSpPr>
          <p:cNvPr id="3" name="Footer Placeholder 2">
            <a:extLst>
              <a:ext uri="{FF2B5EF4-FFF2-40B4-BE49-F238E27FC236}">
                <a16:creationId xmlns:a16="http://schemas.microsoft.com/office/drawing/2014/main" id="{1FDA3A7D-3025-6A49-E624-078884A1179C}"/>
              </a:ext>
            </a:extLst>
          </p:cNvPr>
          <p:cNvSpPr>
            <a:spLocks noGrp="1"/>
          </p:cNvSpPr>
          <p:nvPr>
            <p:ph type="ftr" sz="quarter" idx="10"/>
          </p:nvPr>
        </p:nvSpPr>
        <p:spPr>
          <a:xfrm>
            <a:off x="9280525" y="6430821"/>
            <a:ext cx="1786197" cy="215444"/>
          </a:xfrm>
          <a:prstGeom prst="rect">
            <a:avLst/>
          </a:prstGeom>
        </p:spPr>
        <p:txBody>
          <a:bodyPr/>
          <a:lstStyle>
            <a:lvl1pPr>
              <a:buFontTx/>
              <a:buNone/>
              <a:defRPr sz="1400">
                <a:solidFill>
                  <a:schemeClr val="accent1"/>
                </a:solidFill>
              </a:defRPr>
            </a:lvl1pPr>
          </a:lstStyle>
          <a:p>
            <a:r>
              <a:rPr lang="en-US"/>
              <a:t>CIBMTR.org</a:t>
            </a:r>
          </a:p>
        </p:txBody>
      </p:sp>
    </p:spTree>
    <p:extLst>
      <p:ext uri="{BB962C8B-B14F-4D97-AF65-F5344CB8AC3E}">
        <p14:creationId xmlns:p14="http://schemas.microsoft.com/office/powerpoint/2010/main" val="406012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1 Photo + Text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CC8E-BF92-71BB-AC6E-D9A016EE3FDB}"/>
              </a:ext>
            </a:extLst>
          </p:cNvPr>
          <p:cNvSpPr>
            <a:spLocks noGrp="1"/>
          </p:cNvSpPr>
          <p:nvPr>
            <p:ph type="title" hasCustomPrompt="1"/>
          </p:nvPr>
        </p:nvSpPr>
        <p:spPr>
          <a:xfrm>
            <a:off x="6724682" y="476250"/>
            <a:ext cx="4842240" cy="609398"/>
          </a:xfrm>
        </p:spPr>
        <p:txBody>
          <a:bodyPr/>
          <a:lstStyle>
            <a:lvl1pPr>
              <a:buFontTx/>
              <a:buNone/>
              <a:defRPr/>
            </a:lvl1pPr>
          </a:lstStyle>
          <a:p>
            <a:r>
              <a:rPr lang="en-US"/>
              <a:t>Photo and text</a:t>
            </a:r>
          </a:p>
        </p:txBody>
      </p:sp>
      <p:sp>
        <p:nvSpPr>
          <p:cNvPr id="4" name="Slide Number Placeholder 3">
            <a:extLst>
              <a:ext uri="{FF2B5EF4-FFF2-40B4-BE49-F238E27FC236}">
                <a16:creationId xmlns:a16="http://schemas.microsoft.com/office/drawing/2014/main" id="{AEA322EB-E956-DCB5-01D2-6DE58C154670}"/>
              </a:ext>
            </a:extLst>
          </p:cNvPr>
          <p:cNvSpPr>
            <a:spLocks noGrp="1"/>
          </p:cNvSpPr>
          <p:nvPr>
            <p:ph type="sldNum" sz="quarter" idx="11"/>
          </p:nvPr>
        </p:nvSpPr>
        <p:spPr/>
        <p:txBody>
          <a:bodyPr/>
          <a:lstStyle>
            <a:lvl1pPr>
              <a:buFontTx/>
              <a:buNone/>
              <a:defRPr/>
            </a:lvl1pPr>
          </a:lstStyle>
          <a:p>
            <a:fld id="{0C691DA3-4ABE-49F3-91E6-D9975CC9DD5F}" type="slidenum">
              <a:rPr lang="en-US" smtClean="0"/>
              <a:pPr/>
              <a:t>‹#›</a:t>
            </a:fld>
            <a:endParaRPr lang="en-US"/>
          </a:p>
        </p:txBody>
      </p:sp>
      <p:sp>
        <p:nvSpPr>
          <p:cNvPr id="11" name="Text Placeholder 10">
            <a:extLst>
              <a:ext uri="{FF2B5EF4-FFF2-40B4-BE49-F238E27FC236}">
                <a16:creationId xmlns:a16="http://schemas.microsoft.com/office/drawing/2014/main" id="{5AB29ACF-34CF-03D5-BB4B-3D6402EF5438}"/>
              </a:ext>
            </a:extLst>
          </p:cNvPr>
          <p:cNvSpPr>
            <a:spLocks noGrp="1"/>
          </p:cNvSpPr>
          <p:nvPr>
            <p:ph type="body" sz="quarter" idx="12"/>
          </p:nvPr>
        </p:nvSpPr>
        <p:spPr>
          <a:xfrm>
            <a:off x="6724682" y="1340085"/>
            <a:ext cx="4846320" cy="2080057"/>
          </a:xfrm>
        </p:spPr>
        <p:txBody>
          <a:bodyPr/>
          <a:lstStyle>
            <a:lvl1pPr marL="0" indent="0">
              <a:spcAft>
                <a:spcPts val="3000"/>
              </a:spcAft>
              <a:buFontTx/>
              <a:buNone/>
              <a:defRPr>
                <a:latin typeface="Verdana" panose="020B0604030504040204" pitchFamily="34" charset="0"/>
                <a:ea typeface="Verdana" panose="020B0604030504040204" pitchFamily="34" charset="0"/>
                <a:cs typeface="Verdana" panose="020B0604030504040204" pitchFamily="34" charset="0"/>
              </a:defRPr>
            </a:lvl1pPr>
            <a:lvl2pPr marL="0" indent="0">
              <a:buFontTx/>
              <a:buNone/>
              <a:defRPr>
                <a:latin typeface="Verdana" panose="020B0604030504040204" pitchFamily="34" charset="0"/>
                <a:ea typeface="Verdana" panose="020B0604030504040204" pitchFamily="34" charset="0"/>
                <a:cs typeface="Verdana" panose="020B0604030504040204" pitchFamily="34" charset="0"/>
              </a:defRPr>
            </a:lvl2pPr>
            <a:lvl3pPr marL="0" indent="0">
              <a:spcAft>
                <a:spcPts val="1000"/>
              </a:spcAft>
              <a:buFontTx/>
              <a:buNone/>
              <a:defRPr sz="2400">
                <a:latin typeface="Verdana" panose="020B0604030504040204" pitchFamily="34" charset="0"/>
                <a:ea typeface="Verdana" panose="020B0604030504040204" pitchFamily="34" charset="0"/>
                <a:cs typeface="Verdana" panose="020B0604030504040204" pitchFamily="34" charset="0"/>
              </a:defRPr>
            </a:lvl3pPr>
            <a:lvl4pPr marL="0">
              <a:spcAft>
                <a:spcPts val="1000"/>
              </a:spcAft>
              <a:defRPr sz="1200">
                <a:solidFill>
                  <a:schemeClr val="accent1"/>
                </a:solidFill>
                <a:latin typeface="Verdana" panose="020B0604030504040204" pitchFamily="34" charset="0"/>
                <a:ea typeface="Verdana" panose="020B0604030504040204" pitchFamily="34" charset="0"/>
                <a:cs typeface="Verdana" panose="020B0604030504040204" pitchFamily="34" charset="0"/>
              </a:defRPr>
            </a:lvl4pPr>
            <a:lvl5pPr>
              <a:spcAft>
                <a:spcPts val="1000"/>
              </a:spcAf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p:txBody>
      </p:sp>
      <p:sp>
        <p:nvSpPr>
          <p:cNvPr id="10" name="Picture Placeholder 15">
            <a:extLst>
              <a:ext uri="{FF2B5EF4-FFF2-40B4-BE49-F238E27FC236}">
                <a16:creationId xmlns:a16="http://schemas.microsoft.com/office/drawing/2014/main" id="{3196CD48-F1D2-029F-CEAA-6997B8B592FD}"/>
              </a:ext>
            </a:extLst>
          </p:cNvPr>
          <p:cNvSpPr>
            <a:spLocks noGrp="1"/>
          </p:cNvSpPr>
          <p:nvPr>
            <p:ph type="pic" sz="quarter" idx="13" hasCustomPrompt="1"/>
          </p:nvPr>
        </p:nvSpPr>
        <p:spPr>
          <a:xfrm>
            <a:off x="479425" y="486760"/>
            <a:ext cx="5394960" cy="5394960"/>
          </a:xfrm>
          <a:prstGeom prst="roundRect">
            <a:avLst>
              <a:gd name="adj" fmla="val 2431"/>
            </a:avLst>
          </a:prstGeom>
          <a:solidFill>
            <a:schemeClr val="bg1">
              <a:lumMod val="85000"/>
            </a:schemeClr>
          </a:solidFill>
        </p:spPr>
        <p:txBody>
          <a:bodyPr vert="horz" wrap="none" lIns="0" tIns="0" rIns="0" bIns="0" rtlCol="0" anchor="ctr">
            <a:noAutofit/>
          </a:bodyPr>
          <a:lstStyle>
            <a:lvl1pPr marL="0" indent="0">
              <a:buFontTx/>
              <a:buNone/>
              <a:defRPr lang="en-US" sz="2000" dirty="0">
                <a:solidFill>
                  <a:srgbClr val="00355E"/>
                </a:solidFill>
                <a:latin typeface="+mj-lt"/>
              </a:defRPr>
            </a:lvl1pPr>
          </a:lstStyle>
          <a:p>
            <a:pPr lvl="0" algn="ctr"/>
            <a:r>
              <a:rPr lang="en-US"/>
              <a:t>PICTURE PLACEHOLDER</a:t>
            </a:r>
          </a:p>
        </p:txBody>
      </p:sp>
      <p:sp>
        <p:nvSpPr>
          <p:cNvPr id="3" name="Footer Placeholder 2">
            <a:extLst>
              <a:ext uri="{FF2B5EF4-FFF2-40B4-BE49-F238E27FC236}">
                <a16:creationId xmlns:a16="http://schemas.microsoft.com/office/drawing/2014/main" id="{0602B777-DBBB-CC2F-DC4C-1D1057A9ABCF}"/>
              </a:ext>
            </a:extLst>
          </p:cNvPr>
          <p:cNvSpPr>
            <a:spLocks noGrp="1"/>
          </p:cNvSpPr>
          <p:nvPr>
            <p:ph type="ftr" sz="quarter" idx="10"/>
          </p:nvPr>
        </p:nvSpPr>
        <p:spPr>
          <a:xfrm>
            <a:off x="9280525" y="6430821"/>
            <a:ext cx="1786197" cy="215444"/>
          </a:xfrm>
          <a:prstGeom prst="rect">
            <a:avLst/>
          </a:prstGeom>
        </p:spPr>
        <p:txBody>
          <a:bodyPr/>
          <a:lstStyle>
            <a:lvl1pPr>
              <a:buFontTx/>
              <a:buNone/>
              <a:defRPr>
                <a:solidFill>
                  <a:schemeClr val="accent1"/>
                </a:solidFill>
              </a:defRPr>
            </a:lvl1pPr>
          </a:lstStyle>
          <a:p>
            <a:r>
              <a:rPr lang="en-US"/>
              <a:t>CIBMTR.org</a:t>
            </a:r>
          </a:p>
        </p:txBody>
      </p:sp>
    </p:spTree>
    <p:extLst>
      <p:ext uri="{BB962C8B-B14F-4D97-AF65-F5344CB8AC3E}">
        <p14:creationId xmlns:p14="http://schemas.microsoft.com/office/powerpoint/2010/main" val="25512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2 Photo + Text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CC8E-BF92-71BB-AC6E-D9A016EE3FDB}"/>
              </a:ext>
            </a:extLst>
          </p:cNvPr>
          <p:cNvSpPr>
            <a:spLocks noGrp="1"/>
          </p:cNvSpPr>
          <p:nvPr>
            <p:ph type="title" hasCustomPrompt="1"/>
          </p:nvPr>
        </p:nvSpPr>
        <p:spPr>
          <a:xfrm>
            <a:off x="479425" y="476250"/>
            <a:ext cx="6898781" cy="609398"/>
          </a:xfrm>
        </p:spPr>
        <p:txBody>
          <a:bodyPr/>
          <a:lstStyle>
            <a:lvl1pPr>
              <a:buFontTx/>
              <a:buNone/>
              <a:defRPr/>
            </a:lvl1pPr>
          </a:lstStyle>
          <a:p>
            <a:r>
              <a:rPr lang="en-US"/>
              <a:t>Photo and text</a:t>
            </a:r>
          </a:p>
        </p:txBody>
      </p:sp>
      <p:sp>
        <p:nvSpPr>
          <p:cNvPr id="4" name="Slide Number Placeholder 3">
            <a:extLst>
              <a:ext uri="{FF2B5EF4-FFF2-40B4-BE49-F238E27FC236}">
                <a16:creationId xmlns:a16="http://schemas.microsoft.com/office/drawing/2014/main" id="{AEA322EB-E956-DCB5-01D2-6DE58C154670}"/>
              </a:ext>
            </a:extLst>
          </p:cNvPr>
          <p:cNvSpPr>
            <a:spLocks noGrp="1"/>
          </p:cNvSpPr>
          <p:nvPr>
            <p:ph type="sldNum" sz="quarter" idx="11"/>
          </p:nvPr>
        </p:nvSpPr>
        <p:spPr/>
        <p:txBody>
          <a:bodyPr/>
          <a:lstStyle>
            <a:lvl1pPr>
              <a:buFontTx/>
              <a:buNone/>
              <a:defRPr/>
            </a:lvl1pPr>
          </a:lstStyle>
          <a:p>
            <a:fld id="{0C691DA3-4ABE-49F3-91E6-D9975CC9DD5F}" type="slidenum">
              <a:rPr lang="en-US" smtClean="0"/>
              <a:pPr/>
              <a:t>‹#›</a:t>
            </a:fld>
            <a:endParaRPr lang="en-US"/>
          </a:p>
        </p:txBody>
      </p:sp>
      <p:sp>
        <p:nvSpPr>
          <p:cNvPr id="11" name="Text Placeholder 10">
            <a:extLst>
              <a:ext uri="{FF2B5EF4-FFF2-40B4-BE49-F238E27FC236}">
                <a16:creationId xmlns:a16="http://schemas.microsoft.com/office/drawing/2014/main" id="{5AB29ACF-34CF-03D5-BB4B-3D6402EF5438}"/>
              </a:ext>
            </a:extLst>
          </p:cNvPr>
          <p:cNvSpPr>
            <a:spLocks noGrp="1"/>
          </p:cNvSpPr>
          <p:nvPr>
            <p:ph type="body" sz="quarter" idx="12"/>
          </p:nvPr>
        </p:nvSpPr>
        <p:spPr>
          <a:xfrm>
            <a:off x="479425" y="1340085"/>
            <a:ext cx="6898782" cy="430887"/>
          </a:xfrm>
        </p:spPr>
        <p:txBody>
          <a:bodyPr/>
          <a:lstStyle>
            <a:lvl1pPr marL="0" indent="0">
              <a:spcAft>
                <a:spcPts val="3000"/>
              </a:spcAft>
              <a:buFontTx/>
              <a:buNone/>
              <a:defRPr/>
            </a:lvl1pPr>
            <a:lvl4pPr marL="0">
              <a:spcAft>
                <a:spcPts val="500"/>
              </a:spcAft>
              <a:defRPr sz="1100">
                <a:solidFill>
                  <a:schemeClr val="accent1"/>
                </a:solidFill>
              </a:defRPr>
            </a:lvl4pPr>
          </a:lstStyle>
          <a:p>
            <a:pPr lvl="0"/>
            <a:r>
              <a:rPr lang="en-US"/>
              <a:t>Click to edit Master text styles</a:t>
            </a:r>
          </a:p>
        </p:txBody>
      </p:sp>
      <p:sp>
        <p:nvSpPr>
          <p:cNvPr id="6" name="Text Placeholder 10">
            <a:extLst>
              <a:ext uri="{FF2B5EF4-FFF2-40B4-BE49-F238E27FC236}">
                <a16:creationId xmlns:a16="http://schemas.microsoft.com/office/drawing/2014/main" id="{51E1AD89-45B4-3321-1DF0-838684D88691}"/>
              </a:ext>
            </a:extLst>
          </p:cNvPr>
          <p:cNvSpPr>
            <a:spLocks noGrp="1"/>
          </p:cNvSpPr>
          <p:nvPr>
            <p:ph type="body" sz="quarter" idx="14"/>
          </p:nvPr>
        </p:nvSpPr>
        <p:spPr>
          <a:xfrm>
            <a:off x="494452" y="2222354"/>
            <a:ext cx="6883093" cy="1649169"/>
          </a:xfrm>
        </p:spPr>
        <p:txBody>
          <a:bodyPr numCol="1" spcCol="720000"/>
          <a:lstStyle>
            <a:lvl1pPr marL="0" indent="0">
              <a:spcAft>
                <a:spcPts val="3000"/>
              </a:spcAft>
              <a:buFontTx/>
              <a:buNone/>
              <a:defRPr/>
            </a:lvl1pPr>
            <a:lvl2pPr marL="0" indent="0">
              <a:buFontTx/>
              <a:buNone/>
              <a:defRPr/>
            </a:lvl2pPr>
            <a:lvl3pPr marL="0" indent="0">
              <a:spcAft>
                <a:spcPts val="1000"/>
              </a:spcAft>
              <a:buFontTx/>
              <a:buNone/>
              <a:defRPr sz="2400"/>
            </a:lvl3pPr>
            <a:lvl4pPr marL="0">
              <a:spcAft>
                <a:spcPts val="1000"/>
              </a:spcAft>
              <a:defRPr sz="1200">
                <a:solidFill>
                  <a:schemeClr val="accent1"/>
                </a:solidFill>
                <a:latin typeface="Verdana" panose="020B0604030504040204" pitchFamily="34" charset="0"/>
                <a:ea typeface="Verdana" panose="020B0604030504040204" pitchFamily="34" charset="0"/>
              </a:defRPr>
            </a:lvl4pPr>
            <a:lvl5pPr>
              <a:spcAft>
                <a:spcPts val="1000"/>
              </a:spcAft>
              <a:defRPr/>
            </a:lvl5pPr>
          </a:lstStyle>
          <a:p>
            <a:pPr lvl="0"/>
            <a:r>
              <a:rPr lang="en-US"/>
              <a:t>Click to edit Master text styles</a:t>
            </a:r>
          </a:p>
          <a:p>
            <a:pPr lvl="1"/>
            <a:r>
              <a:rPr lang="en-US"/>
              <a:t>Second level</a:t>
            </a:r>
          </a:p>
          <a:p>
            <a:pPr lvl="2"/>
            <a:r>
              <a:rPr lang="en-US"/>
              <a:t>Third level</a:t>
            </a:r>
          </a:p>
        </p:txBody>
      </p:sp>
      <p:sp>
        <p:nvSpPr>
          <p:cNvPr id="12" name="Picture Placeholder 15">
            <a:extLst>
              <a:ext uri="{FF2B5EF4-FFF2-40B4-BE49-F238E27FC236}">
                <a16:creationId xmlns:a16="http://schemas.microsoft.com/office/drawing/2014/main" id="{3E198574-E8B6-73B2-3EDA-501B766FA93C}"/>
              </a:ext>
            </a:extLst>
          </p:cNvPr>
          <p:cNvSpPr>
            <a:spLocks noGrp="1"/>
          </p:cNvSpPr>
          <p:nvPr>
            <p:ph type="pic" sz="quarter" idx="13" hasCustomPrompt="1"/>
          </p:nvPr>
        </p:nvSpPr>
        <p:spPr>
          <a:xfrm>
            <a:off x="7940842" y="458578"/>
            <a:ext cx="3771732" cy="5394960"/>
          </a:xfrm>
          <a:prstGeom prst="roundRect">
            <a:avLst>
              <a:gd name="adj" fmla="val 3133"/>
            </a:avLst>
          </a:prstGeom>
          <a:solidFill>
            <a:schemeClr val="bg1">
              <a:lumMod val="85000"/>
            </a:schemeClr>
          </a:solidFill>
        </p:spPr>
        <p:txBody>
          <a:bodyPr vert="horz" wrap="none" lIns="0" tIns="0" rIns="0" bIns="0" rtlCol="0" anchor="ctr">
            <a:noAutofit/>
          </a:bodyPr>
          <a:lstStyle>
            <a:lvl1pPr marL="0" indent="0">
              <a:buFontTx/>
              <a:buNone/>
              <a:defRPr lang="en-US" sz="2000" dirty="0">
                <a:solidFill>
                  <a:srgbClr val="00355E"/>
                </a:solidFill>
                <a:latin typeface="+mj-lt"/>
              </a:defRPr>
            </a:lvl1pPr>
          </a:lstStyle>
          <a:p>
            <a:pPr lvl="0" algn="ctr"/>
            <a:r>
              <a:rPr lang="en-US"/>
              <a:t>PICTURE PLACEHOLDER</a:t>
            </a:r>
          </a:p>
        </p:txBody>
      </p:sp>
      <p:sp>
        <p:nvSpPr>
          <p:cNvPr id="3" name="Footer Placeholder 2">
            <a:extLst>
              <a:ext uri="{FF2B5EF4-FFF2-40B4-BE49-F238E27FC236}">
                <a16:creationId xmlns:a16="http://schemas.microsoft.com/office/drawing/2014/main" id="{C1222E89-D4CD-FAAF-73FE-075C0E8C9F47}"/>
              </a:ext>
            </a:extLst>
          </p:cNvPr>
          <p:cNvSpPr>
            <a:spLocks noGrp="1"/>
          </p:cNvSpPr>
          <p:nvPr>
            <p:ph type="ftr" sz="quarter" idx="10"/>
          </p:nvPr>
        </p:nvSpPr>
        <p:spPr>
          <a:xfrm>
            <a:off x="9280525" y="6430821"/>
            <a:ext cx="1786197" cy="215444"/>
          </a:xfrm>
          <a:prstGeom prst="rect">
            <a:avLst/>
          </a:prstGeom>
        </p:spPr>
        <p:txBody>
          <a:bodyPr/>
          <a:lstStyle>
            <a:lvl1pPr>
              <a:buFontTx/>
              <a:buNone/>
              <a:defRPr>
                <a:solidFill>
                  <a:schemeClr val="accent1"/>
                </a:solidFill>
              </a:defRPr>
            </a:lvl1pPr>
          </a:lstStyle>
          <a:p>
            <a:r>
              <a:rPr lang="en-US"/>
              <a:t>CIBMTR.org</a:t>
            </a:r>
          </a:p>
        </p:txBody>
      </p:sp>
    </p:spTree>
    <p:extLst>
      <p:ext uri="{BB962C8B-B14F-4D97-AF65-F5344CB8AC3E}">
        <p14:creationId xmlns:p14="http://schemas.microsoft.com/office/powerpoint/2010/main" val="249182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3 Photo + Text B">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CC8E-BF92-71BB-AC6E-D9A016EE3FDB}"/>
              </a:ext>
            </a:extLst>
          </p:cNvPr>
          <p:cNvSpPr>
            <a:spLocks noGrp="1"/>
          </p:cNvSpPr>
          <p:nvPr>
            <p:ph type="title" hasCustomPrompt="1"/>
          </p:nvPr>
        </p:nvSpPr>
        <p:spPr>
          <a:xfrm>
            <a:off x="4847642" y="476250"/>
            <a:ext cx="6875474" cy="609398"/>
          </a:xfrm>
        </p:spPr>
        <p:txBody>
          <a:bodyPr/>
          <a:lstStyle>
            <a:lvl1pPr>
              <a:buFontTx/>
              <a:buNone/>
              <a:defRPr/>
            </a:lvl1pPr>
          </a:lstStyle>
          <a:p>
            <a:r>
              <a:rPr lang="en-US"/>
              <a:t>Photo and text</a:t>
            </a:r>
          </a:p>
        </p:txBody>
      </p:sp>
      <p:sp>
        <p:nvSpPr>
          <p:cNvPr id="11" name="Text Placeholder 10">
            <a:extLst>
              <a:ext uri="{FF2B5EF4-FFF2-40B4-BE49-F238E27FC236}">
                <a16:creationId xmlns:a16="http://schemas.microsoft.com/office/drawing/2014/main" id="{5AB29ACF-34CF-03D5-BB4B-3D6402EF5438}"/>
              </a:ext>
            </a:extLst>
          </p:cNvPr>
          <p:cNvSpPr>
            <a:spLocks noGrp="1"/>
          </p:cNvSpPr>
          <p:nvPr>
            <p:ph type="body" sz="quarter" idx="12"/>
          </p:nvPr>
        </p:nvSpPr>
        <p:spPr>
          <a:xfrm>
            <a:off x="4847642" y="1340085"/>
            <a:ext cx="6875475" cy="430887"/>
          </a:xfrm>
        </p:spPr>
        <p:txBody>
          <a:bodyPr/>
          <a:lstStyle>
            <a:lvl1pPr marL="0" indent="0">
              <a:spcAft>
                <a:spcPts val="3000"/>
              </a:spcAft>
              <a:buFontTx/>
              <a:buNone/>
              <a:defRPr/>
            </a:lvl1pPr>
            <a:lvl4pPr marL="0">
              <a:spcAft>
                <a:spcPts val="500"/>
              </a:spcAft>
              <a:defRPr sz="1100">
                <a:solidFill>
                  <a:schemeClr val="accent1"/>
                </a:solidFill>
              </a:defRPr>
            </a:lvl4pPr>
          </a:lstStyle>
          <a:p>
            <a:pPr lvl="0"/>
            <a:r>
              <a:rPr lang="en-US"/>
              <a:t>Click to edit Master text styles</a:t>
            </a:r>
          </a:p>
        </p:txBody>
      </p:sp>
      <p:sp>
        <p:nvSpPr>
          <p:cNvPr id="6" name="Text Placeholder 10">
            <a:extLst>
              <a:ext uri="{FF2B5EF4-FFF2-40B4-BE49-F238E27FC236}">
                <a16:creationId xmlns:a16="http://schemas.microsoft.com/office/drawing/2014/main" id="{51E1AD89-45B4-3321-1DF0-838684D88691}"/>
              </a:ext>
            </a:extLst>
          </p:cNvPr>
          <p:cNvSpPr>
            <a:spLocks noGrp="1"/>
          </p:cNvSpPr>
          <p:nvPr>
            <p:ph type="body" sz="quarter" idx="14"/>
          </p:nvPr>
        </p:nvSpPr>
        <p:spPr>
          <a:xfrm>
            <a:off x="4852736" y="2222354"/>
            <a:ext cx="6859839" cy="1649169"/>
          </a:xfrm>
        </p:spPr>
        <p:txBody>
          <a:bodyPr numCol="1" spcCol="720000"/>
          <a:lstStyle>
            <a:lvl1pPr marL="0" indent="0">
              <a:spcAft>
                <a:spcPts val="3000"/>
              </a:spcAft>
              <a:buFontTx/>
              <a:buNone/>
              <a:defRPr/>
            </a:lvl1pPr>
            <a:lvl2pPr marL="0" indent="0">
              <a:buFontTx/>
              <a:buNone/>
              <a:defRPr/>
            </a:lvl2pPr>
            <a:lvl3pPr marL="0" indent="0">
              <a:spcAft>
                <a:spcPts val="1000"/>
              </a:spcAft>
              <a:buFontTx/>
              <a:buNone/>
              <a:defRPr sz="2400"/>
            </a:lvl3pPr>
            <a:lvl4pPr marL="0">
              <a:spcAft>
                <a:spcPts val="1000"/>
              </a:spcAft>
              <a:defRPr sz="1200">
                <a:solidFill>
                  <a:schemeClr val="accent1"/>
                </a:solidFill>
                <a:latin typeface="Verdana" panose="020B0604030504040204" pitchFamily="34" charset="0"/>
                <a:ea typeface="Verdana" panose="020B0604030504040204" pitchFamily="34" charset="0"/>
              </a:defRPr>
            </a:lvl4pPr>
            <a:lvl5pPr>
              <a:spcAft>
                <a:spcPts val="1000"/>
              </a:spcAft>
              <a:defRPr/>
            </a:lvl5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AEA322EB-E956-DCB5-01D2-6DE58C154670}"/>
              </a:ext>
            </a:extLst>
          </p:cNvPr>
          <p:cNvSpPr>
            <a:spLocks noGrp="1"/>
          </p:cNvSpPr>
          <p:nvPr>
            <p:ph type="sldNum" sz="quarter" idx="11"/>
          </p:nvPr>
        </p:nvSpPr>
        <p:spPr/>
        <p:txBody>
          <a:bodyPr/>
          <a:lstStyle>
            <a:lvl1pPr>
              <a:buFontTx/>
              <a:buNone/>
              <a:defRPr/>
            </a:lvl1pPr>
          </a:lstStyle>
          <a:p>
            <a:fld id="{0C691DA3-4ABE-49F3-91E6-D9975CC9DD5F}" type="slidenum">
              <a:rPr lang="en-US" smtClean="0"/>
              <a:pPr/>
              <a:t>‹#›</a:t>
            </a:fld>
            <a:endParaRPr lang="en-US"/>
          </a:p>
        </p:txBody>
      </p:sp>
      <p:sp>
        <p:nvSpPr>
          <p:cNvPr id="13" name="Picture Placeholder 15">
            <a:extLst>
              <a:ext uri="{FF2B5EF4-FFF2-40B4-BE49-F238E27FC236}">
                <a16:creationId xmlns:a16="http://schemas.microsoft.com/office/drawing/2014/main" id="{5FD5FE61-D39D-856A-05CD-B28E16348ED6}"/>
              </a:ext>
            </a:extLst>
          </p:cNvPr>
          <p:cNvSpPr>
            <a:spLocks noGrp="1"/>
          </p:cNvSpPr>
          <p:nvPr>
            <p:ph type="pic" sz="quarter" idx="13" hasCustomPrompt="1"/>
          </p:nvPr>
        </p:nvSpPr>
        <p:spPr>
          <a:xfrm>
            <a:off x="494453" y="458578"/>
            <a:ext cx="3771733" cy="5394960"/>
          </a:xfrm>
          <a:prstGeom prst="roundRect">
            <a:avLst>
              <a:gd name="adj" fmla="val 2669"/>
            </a:avLst>
          </a:prstGeom>
          <a:solidFill>
            <a:schemeClr val="bg1">
              <a:lumMod val="85000"/>
            </a:schemeClr>
          </a:solidFill>
        </p:spPr>
        <p:txBody>
          <a:bodyPr vert="horz" wrap="none" lIns="0" tIns="0" rIns="0" bIns="0" rtlCol="0" anchor="ctr">
            <a:noAutofit/>
          </a:bodyPr>
          <a:lstStyle>
            <a:lvl1pPr marL="0" indent="0">
              <a:buFontTx/>
              <a:buNone/>
              <a:defRPr lang="en-US" sz="2000" dirty="0">
                <a:solidFill>
                  <a:srgbClr val="00355E"/>
                </a:solidFill>
                <a:latin typeface="+mj-lt"/>
              </a:defRPr>
            </a:lvl1pPr>
          </a:lstStyle>
          <a:p>
            <a:pPr lvl="0" algn="ctr"/>
            <a:r>
              <a:rPr lang="en-US"/>
              <a:t>PICTURE PLACEHOLDER</a:t>
            </a:r>
          </a:p>
        </p:txBody>
      </p:sp>
      <p:sp>
        <p:nvSpPr>
          <p:cNvPr id="3" name="Footer Placeholder 2">
            <a:extLst>
              <a:ext uri="{FF2B5EF4-FFF2-40B4-BE49-F238E27FC236}">
                <a16:creationId xmlns:a16="http://schemas.microsoft.com/office/drawing/2014/main" id="{083B7FAF-908E-0F00-48DB-D0BE3150CA2D}"/>
              </a:ext>
            </a:extLst>
          </p:cNvPr>
          <p:cNvSpPr>
            <a:spLocks noGrp="1"/>
          </p:cNvSpPr>
          <p:nvPr>
            <p:ph type="ftr" sz="quarter" idx="10"/>
          </p:nvPr>
        </p:nvSpPr>
        <p:spPr>
          <a:xfrm>
            <a:off x="9280525" y="6430821"/>
            <a:ext cx="1786197" cy="215444"/>
          </a:xfrm>
          <a:prstGeom prst="rect">
            <a:avLst/>
          </a:prstGeom>
        </p:spPr>
        <p:txBody>
          <a:bodyPr/>
          <a:lstStyle>
            <a:lvl1pPr>
              <a:buFontTx/>
              <a:buNone/>
              <a:defRPr>
                <a:solidFill>
                  <a:schemeClr val="accent1"/>
                </a:solidFill>
              </a:defRPr>
            </a:lvl1pPr>
          </a:lstStyle>
          <a:p>
            <a:r>
              <a:rPr lang="en-US"/>
              <a:t>CIBMTR.org</a:t>
            </a:r>
          </a:p>
        </p:txBody>
      </p:sp>
    </p:spTree>
    <p:extLst>
      <p:ext uri="{BB962C8B-B14F-4D97-AF65-F5344CB8AC3E}">
        <p14:creationId xmlns:p14="http://schemas.microsoft.com/office/powerpoint/2010/main" val="174330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C Plum Strip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52" name="Text Placeholder 51">
            <a:extLst>
              <a:ext uri="{FF2B5EF4-FFF2-40B4-BE49-F238E27FC236}">
                <a16:creationId xmlns:a16="http://schemas.microsoft.com/office/drawing/2014/main" id="{ECC19E4D-97D6-E5C4-7C57-96BF0D02707B}"/>
              </a:ext>
            </a:extLst>
          </p:cNvPr>
          <p:cNvSpPr>
            <a:spLocks noGrp="1"/>
          </p:cNvSpPr>
          <p:nvPr>
            <p:ph type="body" sz="quarter" idx="10"/>
          </p:nvPr>
        </p:nvSpPr>
        <p:spPr>
          <a:xfrm>
            <a:off x="479425" y="3630765"/>
            <a:ext cx="5616575" cy="1075166"/>
          </a:xfrm>
        </p:spPr>
        <p:txBody>
          <a:bodyPr/>
          <a:lstStyle>
            <a:lvl1pPr marL="0" indent="0">
              <a:lnSpc>
                <a:spcPct val="90000"/>
              </a:lnSpc>
              <a:spcAft>
                <a:spcPts val="3200"/>
              </a:spcAft>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4" name="Text Placeholder 3">
            <a:extLst>
              <a:ext uri="{FF2B5EF4-FFF2-40B4-BE49-F238E27FC236}">
                <a16:creationId xmlns:a16="http://schemas.microsoft.com/office/drawing/2014/main" id="{67F02080-22FE-FD0C-F792-EF68B59EC525}"/>
              </a:ext>
            </a:extLst>
          </p:cNvPr>
          <p:cNvSpPr>
            <a:spLocks noGrp="1"/>
          </p:cNvSpPr>
          <p:nvPr>
            <p:ph type="body" sz="quarter" idx="11" hasCustomPrompt="1"/>
          </p:nvPr>
        </p:nvSpPr>
        <p:spPr>
          <a:xfrm>
            <a:off x="479424" y="2197648"/>
            <a:ext cx="7323455" cy="1329595"/>
          </a:xfrm>
        </p:spPr>
        <p:txBody>
          <a:bodyPr anchor="b"/>
          <a:lstStyle>
            <a:lvl1pPr marL="0" indent="0">
              <a:lnSpc>
                <a:spcPct val="90000"/>
              </a:lnSpc>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Presentation cover title of two lines long</a:t>
            </a:r>
          </a:p>
        </p:txBody>
      </p:sp>
      <p:pic>
        <p:nvPicPr>
          <p:cNvPr id="5" name="Picture 4">
            <a:extLst>
              <a:ext uri="{FF2B5EF4-FFF2-40B4-BE49-F238E27FC236}">
                <a16:creationId xmlns:a16="http://schemas.microsoft.com/office/drawing/2014/main" id="{69E4E30E-36E7-332E-7B99-10C7EFCDC5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078851" y="148251"/>
            <a:ext cx="2862152" cy="954050"/>
          </a:xfrm>
          <a:prstGeom prst="rect">
            <a:avLst/>
          </a:prstGeom>
        </p:spPr>
      </p:pic>
    </p:spTree>
    <p:extLst>
      <p:ext uri="{BB962C8B-B14F-4D97-AF65-F5344CB8AC3E}">
        <p14:creationId xmlns:p14="http://schemas.microsoft.com/office/powerpoint/2010/main" val="362786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s Slide">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D1EEA9F-6A79-C4E6-CF94-FD6A7A4AB03A}"/>
              </a:ext>
            </a:extLst>
          </p:cNvPr>
          <p:cNvSpPr>
            <a:spLocks noGrp="1"/>
          </p:cNvSpPr>
          <p:nvPr>
            <p:ph type="body" sz="quarter" idx="12"/>
          </p:nvPr>
        </p:nvSpPr>
        <p:spPr>
          <a:xfrm>
            <a:off x="479426" y="1305569"/>
            <a:ext cx="5029200" cy="4572000"/>
          </a:xfrm>
        </p:spPr>
        <p:txBody>
          <a:bodyPr/>
          <a:lstStyle>
            <a:lvl1pPr marL="0" indent="0">
              <a:spcAft>
                <a:spcPts val="1000"/>
              </a:spcAft>
              <a:buFontTx/>
              <a:buNone/>
              <a:defRPr sz="2800"/>
            </a:lvl1pPr>
            <a:lvl2pPr marL="0" indent="0">
              <a:lnSpc>
                <a:spcPct val="120000"/>
              </a:lnSpc>
              <a:spcAft>
                <a:spcPts val="800"/>
              </a:spcAft>
              <a:buFontTx/>
              <a:buNone/>
              <a:defRPr sz="2600"/>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9FFE6366-2312-521A-88C2-E6AAAB57B017}"/>
              </a:ext>
            </a:extLst>
          </p:cNvPr>
          <p:cNvSpPr>
            <a:spLocks noGrp="1"/>
          </p:cNvSpPr>
          <p:nvPr>
            <p:ph type="title" hasCustomPrompt="1"/>
          </p:nvPr>
        </p:nvSpPr>
        <p:spPr>
          <a:xfrm>
            <a:off x="479425" y="476250"/>
            <a:ext cx="11233150" cy="609398"/>
          </a:xfrm>
        </p:spPr>
        <p:txBody>
          <a:bodyPr/>
          <a:lstStyle>
            <a:lvl1pPr>
              <a:buFontTx/>
              <a:buNone/>
              <a:defRPr/>
            </a:lvl1pPr>
          </a:lstStyle>
          <a:p>
            <a:r>
              <a:rPr lang="en-US"/>
              <a:t>This is a two-columns slide</a:t>
            </a:r>
          </a:p>
        </p:txBody>
      </p:sp>
      <p:sp>
        <p:nvSpPr>
          <p:cNvPr id="4" name="Slide Number Placeholder 3">
            <a:extLst>
              <a:ext uri="{FF2B5EF4-FFF2-40B4-BE49-F238E27FC236}">
                <a16:creationId xmlns:a16="http://schemas.microsoft.com/office/drawing/2014/main" id="{AF207C29-974C-6B2E-D70D-723BAD5DB4DA}"/>
              </a:ext>
            </a:extLst>
          </p:cNvPr>
          <p:cNvSpPr>
            <a:spLocks noGrp="1"/>
          </p:cNvSpPr>
          <p:nvPr>
            <p:ph type="sldNum" sz="quarter" idx="11"/>
          </p:nvPr>
        </p:nvSpPr>
        <p:spPr/>
        <p:txBody>
          <a:bodyPr/>
          <a:lstStyle>
            <a:lvl1pPr>
              <a:buFontTx/>
              <a:buNone/>
              <a:defRPr/>
            </a:lvl1pPr>
          </a:lstStyle>
          <a:p>
            <a:fld id="{0C691DA3-4ABE-49F3-91E6-D9975CC9DD5F}" type="slidenum">
              <a:rPr lang="en-US" smtClean="0"/>
              <a:pPr/>
              <a:t>‹#›</a:t>
            </a:fld>
            <a:endParaRPr lang="en-US"/>
          </a:p>
        </p:txBody>
      </p:sp>
      <p:sp>
        <p:nvSpPr>
          <p:cNvPr id="18" name="Text Placeholder 16">
            <a:extLst>
              <a:ext uri="{FF2B5EF4-FFF2-40B4-BE49-F238E27FC236}">
                <a16:creationId xmlns:a16="http://schemas.microsoft.com/office/drawing/2014/main" id="{FDBC2664-4BF3-F671-7B2B-A294F0CBC0B1}"/>
              </a:ext>
            </a:extLst>
          </p:cNvPr>
          <p:cNvSpPr>
            <a:spLocks noGrp="1"/>
          </p:cNvSpPr>
          <p:nvPr>
            <p:ph type="body" sz="quarter" idx="13"/>
          </p:nvPr>
        </p:nvSpPr>
        <p:spPr>
          <a:xfrm>
            <a:off x="6553039" y="1305569"/>
            <a:ext cx="5029200" cy="4572000"/>
          </a:xfrm>
        </p:spPr>
        <p:txBody>
          <a:bodyPr/>
          <a:lstStyle>
            <a:lvl1pPr marL="0" indent="0">
              <a:spcAft>
                <a:spcPts val="1000"/>
              </a:spcAft>
              <a:buFontTx/>
              <a:buNone/>
              <a:defRPr sz="2800"/>
            </a:lvl1pPr>
            <a:lvl2pPr marL="0" indent="0">
              <a:lnSpc>
                <a:spcPct val="120000"/>
              </a:lnSpc>
              <a:spcAft>
                <a:spcPts val="800"/>
              </a:spcAft>
              <a:buFontTx/>
              <a:buNone/>
              <a:defRPr sz="2600"/>
            </a:lvl2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FFD237B9-F021-FCC5-9C1D-3B3B23DD680E}"/>
              </a:ext>
            </a:extLst>
          </p:cNvPr>
          <p:cNvSpPr>
            <a:spLocks noGrp="1"/>
          </p:cNvSpPr>
          <p:nvPr>
            <p:ph type="ftr" sz="quarter" idx="10"/>
          </p:nvPr>
        </p:nvSpPr>
        <p:spPr>
          <a:xfrm>
            <a:off x="9280525" y="6430821"/>
            <a:ext cx="1786197" cy="215444"/>
          </a:xfrm>
          <a:prstGeom prst="rect">
            <a:avLst/>
          </a:prstGeom>
        </p:spPr>
        <p:txBody>
          <a:bodyPr/>
          <a:lstStyle>
            <a:lvl1pPr>
              <a:buFontTx/>
              <a:buNone/>
              <a:defRPr>
                <a:solidFill>
                  <a:schemeClr val="accent1"/>
                </a:solidFill>
              </a:defRPr>
            </a:lvl1pPr>
          </a:lstStyle>
          <a:p>
            <a:r>
              <a:rPr lang="en-US"/>
              <a:t>CIBMTR.org</a:t>
            </a:r>
          </a:p>
        </p:txBody>
      </p:sp>
    </p:spTree>
    <p:extLst>
      <p:ext uri="{BB962C8B-B14F-4D97-AF65-F5344CB8AC3E}">
        <p14:creationId xmlns:p14="http://schemas.microsoft.com/office/powerpoint/2010/main" val="146836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D1EEA9F-6A79-C4E6-CF94-FD6A7A4AB03A}"/>
              </a:ext>
            </a:extLst>
          </p:cNvPr>
          <p:cNvSpPr>
            <a:spLocks noGrp="1"/>
          </p:cNvSpPr>
          <p:nvPr>
            <p:ph type="body" sz="quarter" idx="12"/>
          </p:nvPr>
        </p:nvSpPr>
        <p:spPr>
          <a:xfrm>
            <a:off x="479425" y="1325447"/>
            <a:ext cx="3383280" cy="4572000"/>
          </a:xfrm>
        </p:spPr>
        <p:txBody>
          <a:bodyPr>
            <a:spAutoFit/>
          </a:bodyPr>
          <a:lstStyle>
            <a:lvl1pPr marL="0" indent="0">
              <a:spcAft>
                <a:spcPts val="1000"/>
              </a:spcAft>
              <a:buFontTx/>
              <a:buNone/>
              <a:defRPr sz="2800"/>
            </a:lvl1pPr>
            <a:lvl2pPr marL="0" indent="0">
              <a:lnSpc>
                <a:spcPct val="120000"/>
              </a:lnSpc>
              <a:spcAft>
                <a:spcPts val="800"/>
              </a:spcAft>
              <a:buFontTx/>
              <a:buNone/>
              <a:defRPr sz="2600"/>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9FFE6366-2312-521A-88C2-E6AAAB57B017}"/>
              </a:ext>
            </a:extLst>
          </p:cNvPr>
          <p:cNvSpPr>
            <a:spLocks noGrp="1"/>
          </p:cNvSpPr>
          <p:nvPr>
            <p:ph type="title" hasCustomPrompt="1"/>
          </p:nvPr>
        </p:nvSpPr>
        <p:spPr>
          <a:xfrm>
            <a:off x="479425" y="476250"/>
            <a:ext cx="11233150" cy="609398"/>
          </a:xfrm>
        </p:spPr>
        <p:txBody>
          <a:bodyPr/>
          <a:lstStyle>
            <a:lvl1pPr>
              <a:buFontTx/>
              <a:buNone/>
              <a:defRPr/>
            </a:lvl1pPr>
          </a:lstStyle>
          <a:p>
            <a:r>
              <a:rPr lang="en-US"/>
              <a:t>This is a three-columns slide</a:t>
            </a:r>
          </a:p>
        </p:txBody>
      </p:sp>
      <p:sp>
        <p:nvSpPr>
          <p:cNvPr id="4" name="Slide Number Placeholder 3">
            <a:extLst>
              <a:ext uri="{FF2B5EF4-FFF2-40B4-BE49-F238E27FC236}">
                <a16:creationId xmlns:a16="http://schemas.microsoft.com/office/drawing/2014/main" id="{AF207C29-974C-6B2E-D70D-723BAD5DB4DA}"/>
              </a:ext>
            </a:extLst>
          </p:cNvPr>
          <p:cNvSpPr>
            <a:spLocks noGrp="1"/>
          </p:cNvSpPr>
          <p:nvPr>
            <p:ph type="sldNum" sz="quarter" idx="11"/>
          </p:nvPr>
        </p:nvSpPr>
        <p:spPr/>
        <p:txBody>
          <a:bodyPr/>
          <a:lstStyle>
            <a:lvl1pPr>
              <a:buFontTx/>
              <a:buNone/>
              <a:defRPr/>
            </a:lvl1pPr>
          </a:lstStyle>
          <a:p>
            <a:fld id="{0C691DA3-4ABE-49F3-91E6-D9975CC9DD5F}" type="slidenum">
              <a:rPr lang="en-US" smtClean="0"/>
              <a:pPr/>
              <a:t>‹#›</a:t>
            </a:fld>
            <a:endParaRPr lang="en-US"/>
          </a:p>
        </p:txBody>
      </p:sp>
      <p:sp>
        <p:nvSpPr>
          <p:cNvPr id="18" name="Text Placeholder 16">
            <a:extLst>
              <a:ext uri="{FF2B5EF4-FFF2-40B4-BE49-F238E27FC236}">
                <a16:creationId xmlns:a16="http://schemas.microsoft.com/office/drawing/2014/main" id="{FDBC2664-4BF3-F671-7B2B-A294F0CBC0B1}"/>
              </a:ext>
            </a:extLst>
          </p:cNvPr>
          <p:cNvSpPr>
            <a:spLocks noGrp="1"/>
          </p:cNvSpPr>
          <p:nvPr>
            <p:ph type="body" sz="quarter" idx="13"/>
          </p:nvPr>
        </p:nvSpPr>
        <p:spPr>
          <a:xfrm>
            <a:off x="8299299" y="1325447"/>
            <a:ext cx="3383280" cy="4572000"/>
          </a:xfrm>
        </p:spPr>
        <p:txBody>
          <a:bodyPr>
            <a:spAutoFit/>
          </a:bodyPr>
          <a:lstStyle>
            <a:lvl1pPr marL="0" indent="0">
              <a:spcAft>
                <a:spcPts val="1000"/>
              </a:spcAft>
              <a:buFontTx/>
              <a:buNone/>
              <a:defRPr sz="2800"/>
            </a:lvl1pPr>
            <a:lvl2pPr marL="0" indent="0">
              <a:lnSpc>
                <a:spcPct val="120000"/>
              </a:lnSpc>
              <a:spcAft>
                <a:spcPts val="800"/>
              </a:spcAft>
              <a:buFontTx/>
              <a:buNone/>
              <a:defRPr sz="2600"/>
            </a:lvl2pPr>
          </a:lstStyle>
          <a:p>
            <a:pPr lvl="0"/>
            <a:r>
              <a:rPr lang="en-US"/>
              <a:t>Click to edit Master text styles</a:t>
            </a:r>
          </a:p>
          <a:p>
            <a:pPr lvl="1"/>
            <a:r>
              <a:rPr lang="en-US"/>
              <a:t>Second level</a:t>
            </a:r>
          </a:p>
        </p:txBody>
      </p:sp>
      <p:sp>
        <p:nvSpPr>
          <p:cNvPr id="7" name="Text Placeholder 16">
            <a:extLst>
              <a:ext uri="{FF2B5EF4-FFF2-40B4-BE49-F238E27FC236}">
                <a16:creationId xmlns:a16="http://schemas.microsoft.com/office/drawing/2014/main" id="{AC9340AD-AE12-778B-541A-AA70F68385E0}"/>
              </a:ext>
            </a:extLst>
          </p:cNvPr>
          <p:cNvSpPr>
            <a:spLocks noGrp="1"/>
          </p:cNvSpPr>
          <p:nvPr>
            <p:ph type="body" sz="quarter" idx="16"/>
          </p:nvPr>
        </p:nvSpPr>
        <p:spPr>
          <a:xfrm>
            <a:off x="4389362" y="1325447"/>
            <a:ext cx="3383280" cy="4572000"/>
          </a:xfrm>
        </p:spPr>
        <p:txBody>
          <a:bodyPr>
            <a:spAutoFit/>
          </a:bodyPr>
          <a:lstStyle>
            <a:lvl1pPr marL="0" indent="0">
              <a:spcAft>
                <a:spcPts val="1000"/>
              </a:spcAft>
              <a:buFontTx/>
              <a:buNone/>
              <a:defRPr sz="2800"/>
            </a:lvl1pPr>
            <a:lvl2pPr marL="0" indent="0">
              <a:lnSpc>
                <a:spcPct val="120000"/>
              </a:lnSpc>
              <a:spcAft>
                <a:spcPts val="800"/>
              </a:spcAft>
              <a:buFontTx/>
              <a:buNone/>
              <a:defRPr sz="2600"/>
            </a:lvl2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BD6B7D5F-428D-4F5A-D958-BB9B20DF0FDC}"/>
              </a:ext>
            </a:extLst>
          </p:cNvPr>
          <p:cNvSpPr>
            <a:spLocks noGrp="1"/>
          </p:cNvSpPr>
          <p:nvPr>
            <p:ph type="ftr" sz="quarter" idx="10"/>
          </p:nvPr>
        </p:nvSpPr>
        <p:spPr>
          <a:xfrm>
            <a:off x="9280525" y="6430821"/>
            <a:ext cx="1786197" cy="215444"/>
          </a:xfrm>
          <a:prstGeom prst="rect">
            <a:avLst/>
          </a:prstGeom>
        </p:spPr>
        <p:txBody>
          <a:bodyPr/>
          <a:lstStyle>
            <a:lvl1pPr>
              <a:buFontTx/>
              <a:buNone/>
              <a:defRPr>
                <a:solidFill>
                  <a:schemeClr val="accent1"/>
                </a:solidFill>
              </a:defRPr>
            </a:lvl1pPr>
          </a:lstStyle>
          <a:p>
            <a:r>
              <a:rPr lang="en-US"/>
              <a:t>CIBMTR.org</a:t>
            </a:r>
          </a:p>
        </p:txBody>
      </p:sp>
    </p:spTree>
    <p:extLst>
      <p:ext uri="{BB962C8B-B14F-4D97-AF65-F5344CB8AC3E}">
        <p14:creationId xmlns:p14="http://schemas.microsoft.com/office/powerpoint/2010/main" val="137556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6366-2312-521A-88C2-E6AAAB57B017}"/>
              </a:ext>
            </a:extLst>
          </p:cNvPr>
          <p:cNvSpPr>
            <a:spLocks noGrp="1"/>
          </p:cNvSpPr>
          <p:nvPr>
            <p:ph type="title" hasCustomPrompt="1"/>
          </p:nvPr>
        </p:nvSpPr>
        <p:spPr>
          <a:xfrm>
            <a:off x="479425" y="476250"/>
            <a:ext cx="11233150" cy="609398"/>
          </a:xfrm>
        </p:spPr>
        <p:txBody>
          <a:bodyPr/>
          <a:lstStyle>
            <a:lvl1pPr>
              <a:buFontTx/>
              <a:buNone/>
              <a:defRPr/>
            </a:lvl1pPr>
          </a:lstStyle>
          <a:p>
            <a:r>
              <a:rPr lang="en-US"/>
              <a:t>Timeline slide</a:t>
            </a:r>
          </a:p>
        </p:txBody>
      </p:sp>
      <p:sp>
        <p:nvSpPr>
          <p:cNvPr id="4" name="Slide Number Placeholder 3">
            <a:extLst>
              <a:ext uri="{FF2B5EF4-FFF2-40B4-BE49-F238E27FC236}">
                <a16:creationId xmlns:a16="http://schemas.microsoft.com/office/drawing/2014/main" id="{AF207C29-974C-6B2E-D70D-723BAD5DB4DA}"/>
              </a:ext>
            </a:extLst>
          </p:cNvPr>
          <p:cNvSpPr>
            <a:spLocks noGrp="1"/>
          </p:cNvSpPr>
          <p:nvPr>
            <p:ph type="sldNum" sz="quarter" idx="11"/>
          </p:nvPr>
        </p:nvSpPr>
        <p:spPr/>
        <p:txBody>
          <a:bodyPr/>
          <a:lstStyle>
            <a:lvl1pPr>
              <a:buFontTx/>
              <a:buNone/>
              <a:defRPr/>
            </a:lvl1pPr>
          </a:lstStyle>
          <a:p>
            <a:fld id="{0C691DA3-4ABE-49F3-91E6-D9975CC9DD5F}" type="slidenum">
              <a:rPr lang="en-US" smtClean="0"/>
              <a:pPr/>
              <a:t>‹#›</a:t>
            </a:fld>
            <a:endParaRPr lang="en-US"/>
          </a:p>
        </p:txBody>
      </p:sp>
      <p:sp>
        <p:nvSpPr>
          <p:cNvPr id="33" name="Text Placeholder 32">
            <a:extLst>
              <a:ext uri="{FF2B5EF4-FFF2-40B4-BE49-F238E27FC236}">
                <a16:creationId xmlns:a16="http://schemas.microsoft.com/office/drawing/2014/main" id="{6C598427-8FC4-BD22-577D-1F4DDDDB8C68}"/>
              </a:ext>
            </a:extLst>
          </p:cNvPr>
          <p:cNvSpPr>
            <a:spLocks noGrp="1"/>
          </p:cNvSpPr>
          <p:nvPr>
            <p:ph type="body" sz="quarter" idx="12" hasCustomPrompt="1"/>
          </p:nvPr>
        </p:nvSpPr>
        <p:spPr>
          <a:xfrm>
            <a:off x="709659" y="3924162"/>
            <a:ext cx="1784847" cy="1054135"/>
          </a:xfrm>
        </p:spPr>
        <p:txBody>
          <a:bodyPr/>
          <a:lstStyle>
            <a:lvl1pPr marL="0" indent="0" algn="l">
              <a:lnSpc>
                <a:spcPct val="100000"/>
              </a:lnSpc>
              <a:buFontTx/>
              <a:buNone/>
              <a:defRPr sz="1800" cap="all" baseline="0">
                <a:latin typeface="Verdana" panose="020B0604030504040204" pitchFamily="34" charset="0"/>
                <a:ea typeface="Verdana" panose="020B0604030504040204" pitchFamily="34" charset="0"/>
              </a:defRPr>
            </a:lvl1pPr>
            <a:lvl2pPr marL="0" indent="0" algn="l">
              <a:lnSpc>
                <a:spcPct val="100000"/>
              </a:lnSpc>
              <a:spcAft>
                <a:spcPts val="1000"/>
              </a:spcAft>
              <a:buFontTx/>
              <a:buNone/>
              <a:defRPr sz="2000"/>
            </a:lvl2pPr>
            <a:lvl3pPr marL="0" indent="0" algn="l">
              <a:lnSpc>
                <a:spcPct val="100000"/>
              </a:lnSpc>
              <a:buFontTx/>
              <a:buNone/>
              <a:defRPr sz="1800"/>
            </a:lvl3pPr>
          </a:lstStyle>
          <a:p>
            <a:pPr lvl="0"/>
            <a:r>
              <a:rPr lang="en-US"/>
              <a:t>DATE</a:t>
            </a:r>
          </a:p>
          <a:p>
            <a:pPr lvl="1"/>
            <a:r>
              <a:rPr lang="en-US"/>
              <a:t>Second level</a:t>
            </a:r>
          </a:p>
          <a:p>
            <a:pPr lvl="2"/>
            <a:r>
              <a:rPr lang="en-US"/>
              <a:t>Third level</a:t>
            </a:r>
          </a:p>
        </p:txBody>
      </p:sp>
      <p:sp>
        <p:nvSpPr>
          <p:cNvPr id="36" name="Text Placeholder 32">
            <a:extLst>
              <a:ext uri="{FF2B5EF4-FFF2-40B4-BE49-F238E27FC236}">
                <a16:creationId xmlns:a16="http://schemas.microsoft.com/office/drawing/2014/main" id="{DA74CA5B-8DB8-834D-8629-BF0A9416B860}"/>
              </a:ext>
            </a:extLst>
          </p:cNvPr>
          <p:cNvSpPr>
            <a:spLocks noGrp="1"/>
          </p:cNvSpPr>
          <p:nvPr>
            <p:ph type="body" sz="quarter" idx="13" hasCustomPrompt="1"/>
          </p:nvPr>
        </p:nvSpPr>
        <p:spPr>
          <a:xfrm>
            <a:off x="2510596" y="1882821"/>
            <a:ext cx="1784847" cy="1054135"/>
          </a:xfrm>
        </p:spPr>
        <p:txBody>
          <a:bodyPr anchor="b"/>
          <a:lstStyle>
            <a:lvl1pPr marL="0" indent="0" algn="l">
              <a:lnSpc>
                <a:spcPct val="100000"/>
              </a:lnSpc>
              <a:buFontTx/>
              <a:buNone/>
              <a:defRPr sz="1800" cap="all" baseline="0">
                <a:latin typeface="Verdana" panose="020B0604030504040204" pitchFamily="34" charset="0"/>
                <a:ea typeface="Verdana" panose="020B0604030504040204" pitchFamily="34" charset="0"/>
              </a:defRPr>
            </a:lvl1pPr>
            <a:lvl2pPr marL="0" indent="0" algn="l">
              <a:lnSpc>
                <a:spcPct val="100000"/>
              </a:lnSpc>
              <a:spcAft>
                <a:spcPts val="1000"/>
              </a:spcAft>
              <a:buFontTx/>
              <a:buNone/>
              <a:defRPr sz="2000"/>
            </a:lvl2pPr>
            <a:lvl3pPr marL="0" indent="0" algn="l">
              <a:lnSpc>
                <a:spcPct val="100000"/>
              </a:lnSpc>
              <a:buFontTx/>
              <a:buNone/>
              <a:defRPr sz="1800"/>
            </a:lvl3pPr>
          </a:lstStyle>
          <a:p>
            <a:pPr lvl="0"/>
            <a:r>
              <a:rPr lang="en-US"/>
              <a:t>DATE</a:t>
            </a:r>
          </a:p>
          <a:p>
            <a:pPr lvl="1"/>
            <a:r>
              <a:rPr lang="en-US"/>
              <a:t>Second level</a:t>
            </a:r>
          </a:p>
          <a:p>
            <a:pPr lvl="2"/>
            <a:r>
              <a:rPr lang="en-US"/>
              <a:t>Third level</a:t>
            </a:r>
          </a:p>
        </p:txBody>
      </p:sp>
      <p:sp>
        <p:nvSpPr>
          <p:cNvPr id="39" name="Text Placeholder 32">
            <a:extLst>
              <a:ext uri="{FF2B5EF4-FFF2-40B4-BE49-F238E27FC236}">
                <a16:creationId xmlns:a16="http://schemas.microsoft.com/office/drawing/2014/main" id="{33AD20F9-D427-0BA9-E865-387F93AF8589}"/>
              </a:ext>
            </a:extLst>
          </p:cNvPr>
          <p:cNvSpPr>
            <a:spLocks noGrp="1"/>
          </p:cNvSpPr>
          <p:nvPr>
            <p:ph type="body" sz="quarter" idx="14" hasCustomPrompt="1"/>
          </p:nvPr>
        </p:nvSpPr>
        <p:spPr>
          <a:xfrm>
            <a:off x="4289514" y="3924162"/>
            <a:ext cx="1784847" cy="1054135"/>
          </a:xfrm>
        </p:spPr>
        <p:txBody>
          <a:bodyPr/>
          <a:lstStyle>
            <a:lvl1pPr marL="0" indent="0" algn="l">
              <a:lnSpc>
                <a:spcPct val="100000"/>
              </a:lnSpc>
              <a:buFontTx/>
              <a:buNone/>
              <a:defRPr sz="1800" cap="all" baseline="0">
                <a:latin typeface="Verdana" panose="020B0604030504040204" pitchFamily="34" charset="0"/>
                <a:ea typeface="Verdana" panose="020B0604030504040204" pitchFamily="34" charset="0"/>
              </a:defRPr>
            </a:lvl1pPr>
            <a:lvl2pPr marL="0" indent="0" algn="l">
              <a:lnSpc>
                <a:spcPct val="100000"/>
              </a:lnSpc>
              <a:spcAft>
                <a:spcPts val="1000"/>
              </a:spcAft>
              <a:buFontTx/>
              <a:buNone/>
              <a:defRPr sz="2000"/>
            </a:lvl2pPr>
            <a:lvl3pPr marL="0" indent="0" algn="l">
              <a:lnSpc>
                <a:spcPct val="100000"/>
              </a:lnSpc>
              <a:buFontTx/>
              <a:buNone/>
              <a:defRPr sz="1800"/>
            </a:lvl3pPr>
          </a:lstStyle>
          <a:p>
            <a:pPr lvl="0"/>
            <a:r>
              <a:rPr lang="en-US"/>
              <a:t>DATE</a:t>
            </a:r>
          </a:p>
          <a:p>
            <a:pPr lvl="1"/>
            <a:r>
              <a:rPr lang="en-US"/>
              <a:t>Second level</a:t>
            </a:r>
          </a:p>
          <a:p>
            <a:pPr lvl="2"/>
            <a:r>
              <a:rPr lang="en-US"/>
              <a:t>Third level</a:t>
            </a:r>
          </a:p>
        </p:txBody>
      </p:sp>
      <p:sp>
        <p:nvSpPr>
          <p:cNvPr id="40" name="Text Placeholder 32">
            <a:extLst>
              <a:ext uri="{FF2B5EF4-FFF2-40B4-BE49-F238E27FC236}">
                <a16:creationId xmlns:a16="http://schemas.microsoft.com/office/drawing/2014/main" id="{898142BA-8C16-887D-F3E0-FDA30EEB1761}"/>
              </a:ext>
            </a:extLst>
          </p:cNvPr>
          <p:cNvSpPr>
            <a:spLocks noGrp="1"/>
          </p:cNvSpPr>
          <p:nvPr>
            <p:ph type="body" sz="quarter" idx="15" hasCustomPrompt="1"/>
          </p:nvPr>
        </p:nvSpPr>
        <p:spPr>
          <a:xfrm>
            <a:off x="6090451" y="1882821"/>
            <a:ext cx="1784847" cy="1054135"/>
          </a:xfrm>
        </p:spPr>
        <p:txBody>
          <a:bodyPr anchor="b"/>
          <a:lstStyle>
            <a:lvl1pPr marL="0" indent="0" algn="l">
              <a:lnSpc>
                <a:spcPct val="100000"/>
              </a:lnSpc>
              <a:buFontTx/>
              <a:buNone/>
              <a:defRPr sz="1800" cap="all" baseline="0">
                <a:latin typeface="Verdana" panose="020B0604030504040204" pitchFamily="34" charset="0"/>
                <a:ea typeface="Verdana" panose="020B0604030504040204" pitchFamily="34" charset="0"/>
              </a:defRPr>
            </a:lvl1pPr>
            <a:lvl2pPr marL="0" indent="0" algn="l">
              <a:lnSpc>
                <a:spcPct val="100000"/>
              </a:lnSpc>
              <a:spcAft>
                <a:spcPts val="1000"/>
              </a:spcAft>
              <a:buFontTx/>
              <a:buNone/>
              <a:defRPr sz="2000">
                <a:latin typeface="Verdana" panose="020B0604030504040204" pitchFamily="34" charset="0"/>
                <a:ea typeface="Verdana" panose="020B0604030504040204" pitchFamily="34" charset="0"/>
              </a:defRPr>
            </a:lvl2pPr>
            <a:lvl3pPr marL="0" indent="0" algn="l">
              <a:lnSpc>
                <a:spcPct val="100000"/>
              </a:lnSpc>
              <a:buFontTx/>
              <a:buNone/>
              <a:defRPr sz="1800">
                <a:latin typeface="Verdana" panose="020B0604030504040204" pitchFamily="34" charset="0"/>
                <a:ea typeface="Verdana" panose="020B0604030504040204" pitchFamily="34" charset="0"/>
              </a:defRPr>
            </a:lvl3pPr>
          </a:lstStyle>
          <a:p>
            <a:pPr lvl="0"/>
            <a:r>
              <a:rPr lang="en-US"/>
              <a:t>DATE</a:t>
            </a:r>
          </a:p>
          <a:p>
            <a:pPr lvl="1"/>
            <a:r>
              <a:rPr lang="en-US"/>
              <a:t>Second level</a:t>
            </a:r>
          </a:p>
          <a:p>
            <a:pPr lvl="2"/>
            <a:r>
              <a:rPr lang="en-US"/>
              <a:t>Third level</a:t>
            </a:r>
          </a:p>
        </p:txBody>
      </p:sp>
      <p:sp>
        <p:nvSpPr>
          <p:cNvPr id="41" name="Text Placeholder 32">
            <a:extLst>
              <a:ext uri="{FF2B5EF4-FFF2-40B4-BE49-F238E27FC236}">
                <a16:creationId xmlns:a16="http://schemas.microsoft.com/office/drawing/2014/main" id="{AC26EC8F-6DA2-4EE4-150E-C7065F2E36D3}"/>
              </a:ext>
            </a:extLst>
          </p:cNvPr>
          <p:cNvSpPr>
            <a:spLocks noGrp="1"/>
          </p:cNvSpPr>
          <p:nvPr>
            <p:ph type="body" sz="quarter" idx="16" hasCustomPrompt="1"/>
          </p:nvPr>
        </p:nvSpPr>
        <p:spPr>
          <a:xfrm>
            <a:off x="7844215" y="3924162"/>
            <a:ext cx="1784847" cy="1054135"/>
          </a:xfrm>
        </p:spPr>
        <p:txBody>
          <a:bodyPr/>
          <a:lstStyle>
            <a:lvl1pPr marL="0" indent="0" algn="l">
              <a:lnSpc>
                <a:spcPct val="100000"/>
              </a:lnSpc>
              <a:buFontTx/>
              <a:buNone/>
              <a:defRPr sz="1800" cap="all" baseline="0">
                <a:latin typeface="Verdana" panose="020B0604030504040204" pitchFamily="34" charset="0"/>
                <a:ea typeface="Verdana" panose="020B0604030504040204" pitchFamily="34" charset="0"/>
              </a:defRPr>
            </a:lvl1pPr>
            <a:lvl2pPr marL="0" indent="0" algn="l">
              <a:lnSpc>
                <a:spcPct val="100000"/>
              </a:lnSpc>
              <a:spcAft>
                <a:spcPts val="1000"/>
              </a:spcAft>
              <a:buFontTx/>
              <a:buNone/>
              <a:defRPr sz="2000"/>
            </a:lvl2pPr>
            <a:lvl3pPr marL="0" indent="0" algn="l">
              <a:lnSpc>
                <a:spcPct val="100000"/>
              </a:lnSpc>
              <a:buFontTx/>
              <a:buNone/>
              <a:defRPr sz="1800"/>
            </a:lvl3pPr>
          </a:lstStyle>
          <a:p>
            <a:pPr lvl="0"/>
            <a:r>
              <a:rPr lang="en-US"/>
              <a:t>DATE</a:t>
            </a:r>
          </a:p>
          <a:p>
            <a:pPr lvl="1"/>
            <a:r>
              <a:rPr lang="en-US"/>
              <a:t>Second level</a:t>
            </a:r>
          </a:p>
          <a:p>
            <a:pPr lvl="2"/>
            <a:r>
              <a:rPr lang="en-US"/>
              <a:t>Third level</a:t>
            </a:r>
          </a:p>
        </p:txBody>
      </p:sp>
      <p:sp>
        <p:nvSpPr>
          <p:cNvPr id="42" name="Text Placeholder 32">
            <a:extLst>
              <a:ext uri="{FF2B5EF4-FFF2-40B4-BE49-F238E27FC236}">
                <a16:creationId xmlns:a16="http://schemas.microsoft.com/office/drawing/2014/main" id="{4EF22B13-73EA-9DF7-DECC-CD95C7B57429}"/>
              </a:ext>
            </a:extLst>
          </p:cNvPr>
          <p:cNvSpPr>
            <a:spLocks noGrp="1"/>
          </p:cNvSpPr>
          <p:nvPr>
            <p:ph type="body" sz="quarter" idx="17" hasCustomPrompt="1"/>
          </p:nvPr>
        </p:nvSpPr>
        <p:spPr>
          <a:xfrm>
            <a:off x="9645152" y="1882821"/>
            <a:ext cx="1784847" cy="1054135"/>
          </a:xfrm>
        </p:spPr>
        <p:txBody>
          <a:bodyPr anchor="b"/>
          <a:lstStyle>
            <a:lvl1pPr marL="0" indent="0" algn="l">
              <a:lnSpc>
                <a:spcPct val="100000"/>
              </a:lnSpc>
              <a:buFontTx/>
              <a:buNone/>
              <a:defRPr sz="1800" cap="all" baseline="0">
                <a:latin typeface="Verdana" panose="020B0604030504040204" pitchFamily="34" charset="0"/>
                <a:ea typeface="Verdana" panose="020B0604030504040204" pitchFamily="34" charset="0"/>
              </a:defRPr>
            </a:lvl1pPr>
            <a:lvl2pPr marL="0" indent="0" algn="l">
              <a:lnSpc>
                <a:spcPct val="100000"/>
              </a:lnSpc>
              <a:spcAft>
                <a:spcPts val="1000"/>
              </a:spcAft>
              <a:buFontTx/>
              <a:buNone/>
              <a:defRPr sz="2000"/>
            </a:lvl2pPr>
            <a:lvl3pPr marL="0" indent="0" algn="l">
              <a:lnSpc>
                <a:spcPct val="100000"/>
              </a:lnSpc>
              <a:buFontTx/>
              <a:buNone/>
              <a:defRPr sz="1800"/>
            </a:lvl3pPr>
          </a:lstStyle>
          <a:p>
            <a:pPr lvl="0"/>
            <a:r>
              <a:rPr lang="en-US"/>
              <a:t>DATE</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5C2E223-584C-7C1D-C32A-3A2EC7C317E1}"/>
              </a:ext>
            </a:extLst>
          </p:cNvPr>
          <p:cNvSpPr>
            <a:spLocks noGrp="1"/>
          </p:cNvSpPr>
          <p:nvPr>
            <p:ph type="ftr" sz="quarter" idx="10"/>
          </p:nvPr>
        </p:nvSpPr>
        <p:spPr>
          <a:xfrm>
            <a:off x="9280525" y="6430821"/>
            <a:ext cx="1786197" cy="215444"/>
          </a:xfrm>
          <a:prstGeom prst="rect">
            <a:avLst/>
          </a:prstGeom>
        </p:spPr>
        <p:txBody>
          <a:bodyPr/>
          <a:lstStyle>
            <a:lvl1pPr>
              <a:buFontTx/>
              <a:buNone/>
              <a:defRPr>
                <a:solidFill>
                  <a:schemeClr val="accent1"/>
                </a:solidFill>
              </a:defRPr>
            </a:lvl1pPr>
          </a:lstStyle>
          <a:p>
            <a:r>
              <a:rPr lang="en-US"/>
              <a:t>CIBMTR.org</a:t>
            </a:r>
          </a:p>
        </p:txBody>
      </p:sp>
    </p:spTree>
    <p:extLst>
      <p:ext uri="{BB962C8B-B14F-4D97-AF65-F5344CB8AC3E}">
        <p14:creationId xmlns:p14="http://schemas.microsoft.com/office/powerpoint/2010/main" val="8781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p Slid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6366-2312-521A-88C2-E6AAAB57B017}"/>
              </a:ext>
            </a:extLst>
          </p:cNvPr>
          <p:cNvSpPr>
            <a:spLocks noGrp="1"/>
          </p:cNvSpPr>
          <p:nvPr>
            <p:ph type="title" hasCustomPrompt="1"/>
          </p:nvPr>
        </p:nvSpPr>
        <p:spPr>
          <a:xfrm>
            <a:off x="479425" y="476250"/>
            <a:ext cx="11233150" cy="747897"/>
          </a:xfrm>
        </p:spPr>
        <p:txBody>
          <a:bodyPr/>
          <a:lstStyle>
            <a:lvl1pPr>
              <a:buFontTx/>
              <a:buNone/>
              <a:defRPr/>
            </a:lvl1pPr>
          </a:lstStyle>
          <a:p>
            <a:r>
              <a:rPr lang="en-US" sz="5400">
                <a:solidFill>
                  <a:srgbClr val="00355E"/>
                </a:solidFill>
                <a:latin typeface="DM Sans 14pt Medium" pitchFamily="2" charset="0"/>
              </a:rPr>
              <a:t>Map slide A</a:t>
            </a:r>
            <a:endParaRPr lang="en-US"/>
          </a:p>
        </p:txBody>
      </p:sp>
      <p:sp>
        <p:nvSpPr>
          <p:cNvPr id="4" name="Slide Number Placeholder 3">
            <a:extLst>
              <a:ext uri="{FF2B5EF4-FFF2-40B4-BE49-F238E27FC236}">
                <a16:creationId xmlns:a16="http://schemas.microsoft.com/office/drawing/2014/main" id="{AF207C29-974C-6B2E-D70D-723BAD5DB4DA}"/>
              </a:ext>
            </a:extLst>
          </p:cNvPr>
          <p:cNvSpPr>
            <a:spLocks noGrp="1"/>
          </p:cNvSpPr>
          <p:nvPr>
            <p:ph type="sldNum" sz="quarter" idx="11"/>
          </p:nvPr>
        </p:nvSpPr>
        <p:spPr/>
        <p:txBody>
          <a:bodyPr/>
          <a:lstStyle>
            <a:lvl1pPr>
              <a:buFontTx/>
              <a:buNone/>
              <a:defRPr/>
            </a:lvl1pPr>
          </a:lstStyle>
          <a:p>
            <a:fld id="{0C691DA3-4ABE-49F3-91E6-D9975CC9DD5F}" type="slidenum">
              <a:rPr lang="en-US" smtClean="0"/>
              <a:pPr/>
              <a:t>‹#›</a:t>
            </a:fld>
            <a:endParaRPr lang="en-US"/>
          </a:p>
        </p:txBody>
      </p:sp>
      <p:sp>
        <p:nvSpPr>
          <p:cNvPr id="5" name="Text Placeholder 10">
            <a:extLst>
              <a:ext uri="{FF2B5EF4-FFF2-40B4-BE49-F238E27FC236}">
                <a16:creationId xmlns:a16="http://schemas.microsoft.com/office/drawing/2014/main" id="{CEA5F9E0-F930-EE5C-767A-C5628D466FEA}"/>
              </a:ext>
            </a:extLst>
          </p:cNvPr>
          <p:cNvSpPr>
            <a:spLocks noGrp="1"/>
          </p:cNvSpPr>
          <p:nvPr>
            <p:ph type="body" sz="quarter" idx="12"/>
          </p:nvPr>
        </p:nvSpPr>
        <p:spPr>
          <a:xfrm>
            <a:off x="479426" y="1340085"/>
            <a:ext cx="3318850" cy="738664"/>
          </a:xfrm>
        </p:spPr>
        <p:txBody>
          <a:bodyPr/>
          <a:lstStyle>
            <a:lvl1pPr marL="0" indent="0">
              <a:spcAft>
                <a:spcPts val="3000"/>
              </a:spcAft>
              <a:buFontTx/>
              <a:buNone/>
              <a:defRPr sz="2400"/>
            </a:lvl1pPr>
            <a:lvl4pPr marL="0">
              <a:spcAft>
                <a:spcPts val="500"/>
              </a:spcAft>
              <a:defRPr sz="1100">
                <a:solidFill>
                  <a:schemeClr val="accent1"/>
                </a:solidFill>
              </a:defRPr>
            </a:lvl4pPr>
          </a:lstStyle>
          <a:p>
            <a:pPr lvl="0"/>
            <a:r>
              <a:rPr lang="en-US"/>
              <a:t>Click to edit Master text styles</a:t>
            </a:r>
          </a:p>
        </p:txBody>
      </p:sp>
      <p:sp>
        <p:nvSpPr>
          <p:cNvPr id="9" name="Text Placeholder 10">
            <a:extLst>
              <a:ext uri="{FF2B5EF4-FFF2-40B4-BE49-F238E27FC236}">
                <a16:creationId xmlns:a16="http://schemas.microsoft.com/office/drawing/2014/main" id="{F51C1350-950B-F74C-C1C7-9A928ED21C7A}"/>
              </a:ext>
            </a:extLst>
          </p:cNvPr>
          <p:cNvSpPr>
            <a:spLocks noGrp="1"/>
          </p:cNvSpPr>
          <p:nvPr>
            <p:ph type="body" sz="quarter" idx="14"/>
          </p:nvPr>
        </p:nvSpPr>
        <p:spPr>
          <a:xfrm>
            <a:off x="494453" y="2222354"/>
            <a:ext cx="3384000" cy="1772280"/>
          </a:xfrm>
        </p:spPr>
        <p:txBody>
          <a:bodyPr numCol="1" spcCol="720000"/>
          <a:lstStyle>
            <a:lvl1pPr marL="0" indent="0">
              <a:spcAft>
                <a:spcPts val="3000"/>
              </a:spcAft>
              <a:buFontTx/>
              <a:buNone/>
              <a:defRPr sz="2400"/>
            </a:lvl1pPr>
            <a:lvl2pPr marL="0" indent="0">
              <a:buFontTx/>
              <a:buNone/>
              <a:defRPr sz="2000"/>
            </a:lvl2pPr>
            <a:lvl3pPr marL="0" indent="0">
              <a:spcAft>
                <a:spcPts val="1000"/>
              </a:spcAft>
              <a:buFontTx/>
              <a:buNone/>
              <a:defRPr sz="1800"/>
            </a:lvl3pPr>
            <a:lvl4pPr marL="0">
              <a:spcAft>
                <a:spcPts val="1000"/>
              </a:spcAft>
              <a:defRPr sz="1200">
                <a:solidFill>
                  <a:schemeClr val="accent1"/>
                </a:solidFill>
                <a:latin typeface="Verdana" panose="020B0604030504040204" pitchFamily="34" charset="0"/>
                <a:ea typeface="Verdana" panose="020B0604030504040204" pitchFamily="34" charset="0"/>
              </a:defRPr>
            </a:lvl4pPr>
            <a:lvl5pPr>
              <a:spcAft>
                <a:spcPts val="1000"/>
              </a:spcAft>
              <a:defRPr/>
            </a:lvl5pPr>
          </a:lstStyle>
          <a:p>
            <a:pPr lvl="0"/>
            <a:r>
              <a:rPr lang="en-US"/>
              <a:t>Click to edit Master text styles</a:t>
            </a:r>
          </a:p>
          <a:p>
            <a:pPr lvl="1"/>
            <a:r>
              <a:rPr lang="en-US"/>
              <a:t>Second level</a:t>
            </a:r>
          </a:p>
          <a:p>
            <a:pPr lvl="2"/>
            <a:r>
              <a:rPr lang="en-US"/>
              <a:t>Third level</a:t>
            </a:r>
          </a:p>
        </p:txBody>
      </p:sp>
      <p:sp>
        <p:nvSpPr>
          <p:cNvPr id="6" name="Text Placeholder 15">
            <a:extLst>
              <a:ext uri="{FF2B5EF4-FFF2-40B4-BE49-F238E27FC236}">
                <a16:creationId xmlns:a16="http://schemas.microsoft.com/office/drawing/2014/main" id="{2D61A2C9-0441-F20B-C7A4-50C0293180DF}"/>
              </a:ext>
            </a:extLst>
          </p:cNvPr>
          <p:cNvSpPr>
            <a:spLocks noGrp="1"/>
          </p:cNvSpPr>
          <p:nvPr>
            <p:ph type="body" sz="quarter" idx="16" hasCustomPrompt="1"/>
          </p:nvPr>
        </p:nvSpPr>
        <p:spPr>
          <a:xfrm>
            <a:off x="1569636" y="5021560"/>
            <a:ext cx="1761394" cy="492443"/>
          </a:xfrm>
        </p:spPr>
        <p:txBody>
          <a:bodyPr anchor="ctr"/>
          <a:lstStyle>
            <a:lvl1pPr marL="0" indent="0">
              <a:spcAft>
                <a:spcPts val="0"/>
              </a:spcAft>
              <a:buFontTx/>
              <a:buNone/>
              <a:defRPr sz="1600" b="1" i="0">
                <a:latin typeface="+mj-lt"/>
              </a:defRPr>
            </a:lvl1pPr>
          </a:lstStyle>
          <a:p>
            <a:pPr lvl="0"/>
            <a:r>
              <a:rPr lang="en-US"/>
              <a:t>Lorem Ipsum dolor sit </a:t>
            </a:r>
            <a:r>
              <a:rPr lang="en-US" err="1"/>
              <a:t>amet</a:t>
            </a:r>
            <a:endParaRPr lang="en-US"/>
          </a:p>
        </p:txBody>
      </p:sp>
      <p:sp>
        <p:nvSpPr>
          <p:cNvPr id="7" name="Text Placeholder 15">
            <a:extLst>
              <a:ext uri="{FF2B5EF4-FFF2-40B4-BE49-F238E27FC236}">
                <a16:creationId xmlns:a16="http://schemas.microsoft.com/office/drawing/2014/main" id="{E63E2822-F48B-54DA-AA68-8B53EC7DE73E}"/>
              </a:ext>
            </a:extLst>
          </p:cNvPr>
          <p:cNvSpPr>
            <a:spLocks noGrp="1"/>
          </p:cNvSpPr>
          <p:nvPr>
            <p:ph type="body" sz="quarter" idx="17" hasCustomPrompt="1"/>
          </p:nvPr>
        </p:nvSpPr>
        <p:spPr>
          <a:xfrm>
            <a:off x="-61006" y="4940013"/>
            <a:ext cx="1392825" cy="738664"/>
          </a:xfrm>
        </p:spPr>
        <p:txBody>
          <a:bodyPr anchor="ctr"/>
          <a:lstStyle>
            <a:lvl1pPr marL="0" indent="0" algn="r">
              <a:spcAft>
                <a:spcPts val="0"/>
              </a:spcAft>
              <a:buFontTx/>
              <a:buNone/>
              <a:defRPr sz="4800" b="1" i="0">
                <a:solidFill>
                  <a:schemeClr val="accent1"/>
                </a:solidFill>
                <a:latin typeface="+mj-lt"/>
              </a:defRPr>
            </a:lvl1pPr>
          </a:lstStyle>
          <a:p>
            <a:pPr lvl="0"/>
            <a:r>
              <a:rPr lang="en-US"/>
              <a:t>XX</a:t>
            </a:r>
          </a:p>
        </p:txBody>
      </p:sp>
      <p:sp>
        <p:nvSpPr>
          <p:cNvPr id="3" name="Footer Placeholder 2">
            <a:extLst>
              <a:ext uri="{FF2B5EF4-FFF2-40B4-BE49-F238E27FC236}">
                <a16:creationId xmlns:a16="http://schemas.microsoft.com/office/drawing/2014/main" id="{DC1A6D85-DF5D-5821-FDDF-8777DAD7B54C}"/>
              </a:ext>
            </a:extLst>
          </p:cNvPr>
          <p:cNvSpPr>
            <a:spLocks noGrp="1"/>
          </p:cNvSpPr>
          <p:nvPr>
            <p:ph type="ftr" sz="quarter" idx="10"/>
          </p:nvPr>
        </p:nvSpPr>
        <p:spPr>
          <a:xfrm>
            <a:off x="9280525" y="6430821"/>
            <a:ext cx="1786197" cy="215444"/>
          </a:xfrm>
          <a:prstGeom prst="rect">
            <a:avLst/>
          </a:prstGeom>
        </p:spPr>
        <p:txBody>
          <a:bodyPr/>
          <a:lstStyle>
            <a:lvl1pPr>
              <a:buFontTx/>
              <a:buNone/>
              <a:defRPr>
                <a:solidFill>
                  <a:schemeClr val="accent1"/>
                </a:solidFill>
              </a:defRPr>
            </a:lvl1pPr>
          </a:lstStyle>
          <a:p>
            <a:r>
              <a:rPr lang="en-US"/>
              <a:t>CIBMTR.org</a:t>
            </a:r>
          </a:p>
        </p:txBody>
      </p:sp>
    </p:spTree>
    <p:extLst>
      <p:ext uri="{BB962C8B-B14F-4D97-AF65-F5344CB8AC3E}">
        <p14:creationId xmlns:p14="http://schemas.microsoft.com/office/powerpoint/2010/main" val="398815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Boxes slide">
    <p:spTree>
      <p:nvGrpSpPr>
        <p:cNvPr id="1" name=""/>
        <p:cNvGrpSpPr/>
        <p:nvPr/>
      </p:nvGrpSpPr>
      <p:grpSpPr>
        <a:xfrm>
          <a:off x="0" y="0"/>
          <a:ext cx="0" cy="0"/>
          <a:chOff x="0" y="0"/>
          <a:chExt cx="0" cy="0"/>
        </a:xfrm>
      </p:grpSpPr>
      <p:sp>
        <p:nvSpPr>
          <p:cNvPr id="17" name="Text Placeholder 15">
            <a:extLst>
              <a:ext uri="{FF2B5EF4-FFF2-40B4-BE49-F238E27FC236}">
                <a16:creationId xmlns:a16="http://schemas.microsoft.com/office/drawing/2014/main" id="{ACE8EB9A-4522-609C-C349-ED72A38AA5A9}"/>
              </a:ext>
            </a:extLst>
          </p:cNvPr>
          <p:cNvSpPr>
            <a:spLocks noGrp="1"/>
          </p:cNvSpPr>
          <p:nvPr>
            <p:ph type="body" sz="quarter" idx="13"/>
          </p:nvPr>
        </p:nvSpPr>
        <p:spPr>
          <a:xfrm>
            <a:off x="6282881" y="1491916"/>
            <a:ext cx="5429694" cy="4427622"/>
          </a:xfrm>
          <a:prstGeom prst="roundRect">
            <a:avLst>
              <a:gd name="adj" fmla="val 3645"/>
            </a:avLst>
          </a:prstGeom>
          <a:solidFill>
            <a:schemeClr val="bg2"/>
          </a:solidFill>
        </p:spPr>
        <p:txBody>
          <a:bodyPr lIns="360000" tIns="360000" rIns="360000" bIns="360000" anchor="ctr">
            <a:noAutofit/>
          </a:bodyPr>
          <a:lstStyle>
            <a:lvl1pPr marL="0" indent="0">
              <a:buFontTx/>
              <a:buNone/>
              <a:defRPr sz="2000">
                <a:latin typeface="Verdana" panose="020B0604030504040204" pitchFamily="34" charset="0"/>
                <a:ea typeface="Verdana" panose="020B0604030504040204" pitchFamily="34" charset="0"/>
              </a:defRPr>
            </a:lvl1pPr>
            <a:lvl2pPr marL="0" indent="0">
              <a:lnSpc>
                <a:spcPct val="120000"/>
              </a:lnSpc>
              <a:buFontTx/>
              <a:buNone/>
              <a:defRPr sz="1800">
                <a:latin typeface="Verdana" panose="020B0604030504040204" pitchFamily="34" charset="0"/>
                <a:ea typeface="Verdana" panose="020B0604030504040204" pitchFamily="34" charset="0"/>
              </a:defRPr>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9FFE6366-2312-521A-88C2-E6AAAB57B017}"/>
              </a:ext>
            </a:extLst>
          </p:cNvPr>
          <p:cNvSpPr>
            <a:spLocks noGrp="1"/>
          </p:cNvSpPr>
          <p:nvPr>
            <p:ph type="title" hasCustomPrompt="1"/>
          </p:nvPr>
        </p:nvSpPr>
        <p:spPr>
          <a:xfrm>
            <a:off x="479425" y="476250"/>
            <a:ext cx="11233150" cy="747897"/>
          </a:xfrm>
        </p:spPr>
        <p:txBody>
          <a:bodyPr/>
          <a:lstStyle>
            <a:lvl1pPr marL="0">
              <a:buFontTx/>
              <a:buNone/>
              <a:defRPr/>
            </a:lvl1pPr>
          </a:lstStyle>
          <a:p>
            <a:r>
              <a:rPr lang="en-US" sz="5400">
                <a:solidFill>
                  <a:srgbClr val="00355E"/>
                </a:solidFill>
                <a:latin typeface="DM Sans 14pt Medium" pitchFamily="2" charset="0"/>
              </a:rPr>
              <a:t>This is a two boxes slide</a:t>
            </a:r>
            <a:endParaRPr lang="en-US"/>
          </a:p>
        </p:txBody>
      </p:sp>
      <p:sp>
        <p:nvSpPr>
          <p:cNvPr id="4" name="Slide Number Placeholder 3">
            <a:extLst>
              <a:ext uri="{FF2B5EF4-FFF2-40B4-BE49-F238E27FC236}">
                <a16:creationId xmlns:a16="http://schemas.microsoft.com/office/drawing/2014/main" id="{AF207C29-974C-6B2E-D70D-723BAD5DB4DA}"/>
              </a:ext>
            </a:extLst>
          </p:cNvPr>
          <p:cNvSpPr>
            <a:spLocks noGrp="1"/>
          </p:cNvSpPr>
          <p:nvPr>
            <p:ph type="sldNum" sz="quarter" idx="11"/>
          </p:nvPr>
        </p:nvSpPr>
        <p:spPr/>
        <p:txBody>
          <a:bodyPr/>
          <a:lstStyle>
            <a:lvl1pPr marL="0">
              <a:buFontTx/>
              <a:buNone/>
              <a:defRPr/>
            </a:lvl1pPr>
          </a:lstStyle>
          <a:p>
            <a:fld id="{0C691DA3-4ABE-49F3-91E6-D9975CC9DD5F}" type="slidenum">
              <a:rPr lang="en-US" smtClean="0"/>
              <a:pPr/>
              <a:t>‹#›</a:t>
            </a:fld>
            <a:endParaRPr lang="en-US"/>
          </a:p>
        </p:txBody>
      </p:sp>
      <p:sp>
        <p:nvSpPr>
          <p:cNvPr id="7" name="Text Placeholder 15">
            <a:extLst>
              <a:ext uri="{FF2B5EF4-FFF2-40B4-BE49-F238E27FC236}">
                <a16:creationId xmlns:a16="http://schemas.microsoft.com/office/drawing/2014/main" id="{8C446260-7B49-E4D0-CAE2-2A1EE54E89B4}"/>
              </a:ext>
            </a:extLst>
          </p:cNvPr>
          <p:cNvSpPr>
            <a:spLocks noGrp="1"/>
          </p:cNvSpPr>
          <p:nvPr>
            <p:ph type="body" sz="quarter" idx="14"/>
          </p:nvPr>
        </p:nvSpPr>
        <p:spPr>
          <a:xfrm>
            <a:off x="479425" y="1491916"/>
            <a:ext cx="5429694" cy="4427622"/>
          </a:xfrm>
          <a:prstGeom prst="roundRect">
            <a:avLst>
              <a:gd name="adj" fmla="val 3645"/>
            </a:avLst>
          </a:prstGeom>
          <a:solidFill>
            <a:schemeClr val="bg2"/>
          </a:solidFill>
        </p:spPr>
        <p:txBody>
          <a:bodyPr lIns="360000" tIns="360000" rIns="360000" bIns="360000" anchor="ctr">
            <a:noAutofit/>
          </a:bodyPr>
          <a:lstStyle>
            <a:lvl1pPr marL="0" indent="0">
              <a:buFontTx/>
              <a:buNone/>
              <a:defRPr sz="2000">
                <a:latin typeface="Verdana" panose="020B0604030504040204" pitchFamily="34" charset="0"/>
                <a:ea typeface="Verdana" panose="020B0604030504040204" pitchFamily="34" charset="0"/>
              </a:defRPr>
            </a:lvl1pPr>
            <a:lvl2pPr marL="0" indent="0">
              <a:lnSpc>
                <a:spcPct val="120000"/>
              </a:lnSpc>
              <a:buFontTx/>
              <a:buNone/>
              <a:defRPr sz="1800">
                <a:latin typeface="Verdana" panose="020B0604030504040204" pitchFamily="34" charset="0"/>
                <a:ea typeface="Verdana" panose="020B0604030504040204" pitchFamily="34" charset="0"/>
              </a:defRPr>
            </a:lvl2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90DAF139-0237-8C7A-97D8-7AD93361FE98}"/>
              </a:ext>
            </a:extLst>
          </p:cNvPr>
          <p:cNvSpPr>
            <a:spLocks noGrp="1"/>
          </p:cNvSpPr>
          <p:nvPr>
            <p:ph type="ftr" sz="quarter" idx="10"/>
          </p:nvPr>
        </p:nvSpPr>
        <p:spPr>
          <a:xfrm>
            <a:off x="9280525" y="6430821"/>
            <a:ext cx="1786197" cy="215444"/>
          </a:xfrm>
          <a:prstGeom prst="rect">
            <a:avLst/>
          </a:prstGeom>
        </p:spPr>
        <p:txBody>
          <a:bodyPr/>
          <a:lstStyle>
            <a:lvl1pPr marL="0">
              <a:buFontTx/>
              <a:buNone/>
              <a:defRPr>
                <a:solidFill>
                  <a:schemeClr val="accent1"/>
                </a:solidFill>
              </a:defRPr>
            </a:lvl1pPr>
          </a:lstStyle>
          <a:p>
            <a:r>
              <a:rPr lang="en-US"/>
              <a:t>CIBMTR.org</a:t>
            </a:r>
          </a:p>
        </p:txBody>
      </p:sp>
    </p:spTree>
    <p:extLst>
      <p:ext uri="{BB962C8B-B14F-4D97-AF65-F5344CB8AC3E}">
        <p14:creationId xmlns:p14="http://schemas.microsoft.com/office/powerpoint/2010/main" val="332786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CC8E-BF92-71BB-AC6E-D9A016EE3FDB}"/>
              </a:ext>
            </a:extLst>
          </p:cNvPr>
          <p:cNvSpPr>
            <a:spLocks noGrp="1"/>
          </p:cNvSpPr>
          <p:nvPr>
            <p:ph type="title" hasCustomPrompt="1"/>
          </p:nvPr>
        </p:nvSpPr>
        <p:spPr/>
        <p:txBody>
          <a:bodyPr/>
          <a:lstStyle/>
          <a:p>
            <a:r>
              <a:rPr lang="en-US"/>
              <a:t>Video slide</a:t>
            </a:r>
          </a:p>
        </p:txBody>
      </p:sp>
      <p:sp>
        <p:nvSpPr>
          <p:cNvPr id="4" name="Slide Number Placeholder 3">
            <a:extLst>
              <a:ext uri="{FF2B5EF4-FFF2-40B4-BE49-F238E27FC236}">
                <a16:creationId xmlns:a16="http://schemas.microsoft.com/office/drawing/2014/main" id="{AEA322EB-E956-DCB5-01D2-6DE58C154670}"/>
              </a:ext>
            </a:extLst>
          </p:cNvPr>
          <p:cNvSpPr>
            <a:spLocks noGrp="1"/>
          </p:cNvSpPr>
          <p:nvPr>
            <p:ph type="sldNum" sz="quarter" idx="11"/>
          </p:nvPr>
        </p:nvSpPr>
        <p:spPr/>
        <p:txBody>
          <a:bodyPr/>
          <a:lstStyle/>
          <a:p>
            <a:fld id="{0C691DA3-4ABE-49F3-91E6-D9975CC9DD5F}" type="slidenum">
              <a:rPr lang="en-US" smtClean="0"/>
              <a:pPr/>
              <a:t>‹#›</a:t>
            </a:fld>
            <a:endParaRPr lang="en-US"/>
          </a:p>
        </p:txBody>
      </p:sp>
      <p:sp>
        <p:nvSpPr>
          <p:cNvPr id="7" name="Media Placeholder 6">
            <a:extLst>
              <a:ext uri="{FF2B5EF4-FFF2-40B4-BE49-F238E27FC236}">
                <a16:creationId xmlns:a16="http://schemas.microsoft.com/office/drawing/2014/main" id="{10EA97D3-2EC6-BCF3-248D-4E993EF9487E}"/>
              </a:ext>
            </a:extLst>
          </p:cNvPr>
          <p:cNvSpPr>
            <a:spLocks noGrp="1"/>
          </p:cNvSpPr>
          <p:nvPr>
            <p:ph type="media" sz="quarter" idx="34" hasCustomPrompt="1"/>
          </p:nvPr>
        </p:nvSpPr>
        <p:spPr>
          <a:xfrm flipH="1">
            <a:off x="2616959" y="1497191"/>
            <a:ext cx="6958082" cy="4569779"/>
          </a:xfrm>
          <a:prstGeom prst="roundRect">
            <a:avLst>
              <a:gd name="adj" fmla="val 5449"/>
            </a:avLst>
          </a:prstGeom>
          <a:solidFill>
            <a:schemeClr val="bg1"/>
          </a:solidFill>
        </p:spPr>
        <p:txBody>
          <a:bodyPr vert="horz" wrap="none" lIns="0" tIns="0" rIns="0" bIns="0" rtlCol="0" anchor="ctr">
            <a:noAutofit/>
          </a:bodyPr>
          <a:lstStyle>
            <a:lvl1pPr marL="0" indent="0" algn="ctr">
              <a:buNone/>
              <a:defRPr lang="en-US" sz="1800">
                <a:solidFill>
                  <a:srgbClr val="00355E"/>
                </a:solidFill>
                <a:latin typeface="Verdana" panose="020B0604030504040204" pitchFamily="34" charset="0"/>
                <a:ea typeface="Verdana" panose="020B0604030504040204" pitchFamily="34" charset="0"/>
              </a:defRPr>
            </a:lvl1pPr>
          </a:lstStyle>
          <a:p>
            <a:pPr lvl="0" algn="ctr"/>
            <a:r>
              <a:rPr lang="en-US"/>
              <a:t>PLACEHOLDER VIDEO</a:t>
            </a:r>
          </a:p>
        </p:txBody>
      </p:sp>
      <p:sp>
        <p:nvSpPr>
          <p:cNvPr id="6" name="Footer Placeholder 2">
            <a:extLst>
              <a:ext uri="{FF2B5EF4-FFF2-40B4-BE49-F238E27FC236}">
                <a16:creationId xmlns:a16="http://schemas.microsoft.com/office/drawing/2014/main" id="{252EDA5F-4C3F-75AE-3596-EAEE3659CFF5}"/>
              </a:ext>
            </a:extLst>
          </p:cNvPr>
          <p:cNvSpPr>
            <a:spLocks noGrp="1"/>
          </p:cNvSpPr>
          <p:nvPr>
            <p:ph type="ftr" sz="quarter" idx="10"/>
          </p:nvPr>
        </p:nvSpPr>
        <p:spPr>
          <a:xfrm>
            <a:off x="9280525" y="6492377"/>
            <a:ext cx="1786197" cy="153888"/>
          </a:xfrm>
          <a:prstGeom prst="rect">
            <a:avLst/>
          </a:prstGeom>
        </p:spPr>
        <p:txBody>
          <a:bodyPr/>
          <a:lstStyle>
            <a:lvl1pPr>
              <a:defRPr>
                <a:solidFill>
                  <a:schemeClr val="accent1"/>
                </a:solidFill>
              </a:defRPr>
            </a:lvl1pPr>
          </a:lstStyle>
          <a:p>
            <a:r>
              <a:rPr lang="en-US"/>
              <a:t>CIBMTR.org</a:t>
            </a:r>
          </a:p>
        </p:txBody>
      </p:sp>
    </p:spTree>
    <p:extLst>
      <p:ext uri="{BB962C8B-B14F-4D97-AF65-F5344CB8AC3E}">
        <p14:creationId xmlns:p14="http://schemas.microsoft.com/office/powerpoint/2010/main" val="115703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hank You B">
    <p:spTree>
      <p:nvGrpSpPr>
        <p:cNvPr id="1" name=""/>
        <p:cNvGrpSpPr/>
        <p:nvPr/>
      </p:nvGrpSpPr>
      <p:grpSpPr>
        <a:xfrm>
          <a:off x="0" y="0"/>
          <a:ext cx="0" cy="0"/>
          <a:chOff x="0" y="0"/>
          <a:chExt cx="0" cy="0"/>
        </a:xfrm>
      </p:grpSpPr>
      <p:pic>
        <p:nvPicPr>
          <p:cNvPr id="8" name="Picture 7" descr="A blue and green rectangles&#10;&#10;Description automatically generated">
            <a:extLst>
              <a:ext uri="{FF2B5EF4-FFF2-40B4-BE49-F238E27FC236}">
                <a16:creationId xmlns:a16="http://schemas.microsoft.com/office/drawing/2014/main" id="{35FC7E50-9272-E11B-93E6-FCA4089825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3" name="Text Placeholder 51">
            <a:extLst>
              <a:ext uri="{FF2B5EF4-FFF2-40B4-BE49-F238E27FC236}">
                <a16:creationId xmlns:a16="http://schemas.microsoft.com/office/drawing/2014/main" id="{625F6AA1-A75D-47D9-50CF-D1DA78BEEF5B}"/>
              </a:ext>
            </a:extLst>
          </p:cNvPr>
          <p:cNvSpPr>
            <a:spLocks noGrp="1"/>
          </p:cNvSpPr>
          <p:nvPr>
            <p:ph type="body" sz="quarter" idx="10"/>
          </p:nvPr>
        </p:nvSpPr>
        <p:spPr>
          <a:xfrm>
            <a:off x="479425" y="2887257"/>
            <a:ext cx="5616575" cy="584775"/>
          </a:xfrm>
        </p:spPr>
        <p:txBody>
          <a:bodyPr/>
          <a:lstStyle>
            <a:lvl1pPr marL="0" indent="0">
              <a:lnSpc>
                <a:spcPct val="100000"/>
              </a:lnSpc>
              <a:spcAft>
                <a:spcPts val="0"/>
              </a:spcAft>
              <a:buFontTx/>
              <a:buNone/>
              <a:defRPr sz="2000">
                <a:solidFill>
                  <a:schemeClr val="accent2"/>
                </a:solidFill>
              </a:defRPr>
            </a:lvl1pPr>
            <a:lvl2pPr marL="0" indent="0">
              <a:lnSpc>
                <a:spcPct val="100000"/>
              </a:lnSpc>
              <a:spcAft>
                <a:spcPts val="0"/>
              </a:spcAft>
              <a:buFontTx/>
              <a:buNone/>
              <a:defRPr sz="1800">
                <a:solidFill>
                  <a:schemeClr val="accent1"/>
                </a:solidFill>
                <a:latin typeface="Verdana" panose="020B0604030504040204" pitchFamily="34" charset="0"/>
                <a:ea typeface="Verdana" panose="020B0604030504040204" pitchFamily="34" charset="0"/>
              </a:defRPr>
            </a:lvl2pPr>
          </a:lstStyle>
          <a:p>
            <a:pPr lvl="0"/>
            <a:r>
              <a:rPr lang="en-US"/>
              <a:t>Click to edit Master text styles</a:t>
            </a:r>
          </a:p>
          <a:p>
            <a:pPr lvl="1"/>
            <a:r>
              <a:rPr lang="en-US"/>
              <a:t>Second level</a:t>
            </a:r>
          </a:p>
        </p:txBody>
      </p:sp>
      <p:sp>
        <p:nvSpPr>
          <p:cNvPr id="5" name="Text Placeholder 3">
            <a:extLst>
              <a:ext uri="{FF2B5EF4-FFF2-40B4-BE49-F238E27FC236}">
                <a16:creationId xmlns:a16="http://schemas.microsoft.com/office/drawing/2014/main" id="{0BB5253D-3C32-5FFE-6B43-40FB57DB68BA}"/>
              </a:ext>
            </a:extLst>
          </p:cNvPr>
          <p:cNvSpPr>
            <a:spLocks noGrp="1"/>
          </p:cNvSpPr>
          <p:nvPr>
            <p:ph type="body" sz="quarter" idx="11" hasCustomPrompt="1"/>
          </p:nvPr>
        </p:nvSpPr>
        <p:spPr>
          <a:xfrm>
            <a:off x="479424" y="1810477"/>
            <a:ext cx="7323455" cy="1011687"/>
          </a:xfrm>
        </p:spPr>
        <p:txBody>
          <a:bodyPr/>
          <a:lstStyle>
            <a:lvl1pPr marL="0" indent="0">
              <a:lnSpc>
                <a:spcPct val="90000"/>
              </a:lnSpc>
              <a:buNone/>
              <a:defRPr sz="7200">
                <a:solidFill>
                  <a:schemeClr val="accent1"/>
                </a:solidFill>
                <a:latin typeface="Verdana" panose="020B0604030504040204" pitchFamily="34" charset="0"/>
                <a:ea typeface="Verdana" panose="020B0604030504040204" pitchFamily="34" charset="0"/>
              </a:defRPr>
            </a:lvl1pPr>
          </a:lstStyle>
          <a:p>
            <a:pPr lvl="0"/>
            <a:r>
              <a:rPr lang="en-US"/>
              <a:t>Thank you</a:t>
            </a:r>
          </a:p>
        </p:txBody>
      </p:sp>
    </p:spTree>
    <p:extLst>
      <p:ext uri="{BB962C8B-B14F-4D97-AF65-F5344CB8AC3E}">
        <p14:creationId xmlns:p14="http://schemas.microsoft.com/office/powerpoint/2010/main" val="92580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C Grey Strip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8"/>
          </a:xfrm>
          <a:prstGeom prst="rect">
            <a:avLst/>
          </a:prstGeom>
        </p:spPr>
      </p:pic>
      <p:sp>
        <p:nvSpPr>
          <p:cNvPr id="52" name="Text Placeholder 51">
            <a:extLst>
              <a:ext uri="{FF2B5EF4-FFF2-40B4-BE49-F238E27FC236}">
                <a16:creationId xmlns:a16="http://schemas.microsoft.com/office/drawing/2014/main" id="{ECC19E4D-97D6-E5C4-7C57-96BF0D02707B}"/>
              </a:ext>
            </a:extLst>
          </p:cNvPr>
          <p:cNvSpPr>
            <a:spLocks noGrp="1"/>
          </p:cNvSpPr>
          <p:nvPr>
            <p:ph type="body" sz="quarter" idx="10"/>
          </p:nvPr>
        </p:nvSpPr>
        <p:spPr>
          <a:xfrm>
            <a:off x="479425" y="3630765"/>
            <a:ext cx="5616575" cy="1075166"/>
          </a:xfrm>
        </p:spPr>
        <p:txBody>
          <a:bodyPr/>
          <a:lstStyle>
            <a:lvl1pPr marL="0" indent="0">
              <a:lnSpc>
                <a:spcPct val="90000"/>
              </a:lnSpc>
              <a:spcAft>
                <a:spcPts val="3200"/>
              </a:spcAft>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4" name="Text Placeholder 3">
            <a:extLst>
              <a:ext uri="{FF2B5EF4-FFF2-40B4-BE49-F238E27FC236}">
                <a16:creationId xmlns:a16="http://schemas.microsoft.com/office/drawing/2014/main" id="{67F02080-22FE-FD0C-F792-EF68B59EC525}"/>
              </a:ext>
            </a:extLst>
          </p:cNvPr>
          <p:cNvSpPr>
            <a:spLocks noGrp="1"/>
          </p:cNvSpPr>
          <p:nvPr>
            <p:ph type="body" sz="quarter" idx="11" hasCustomPrompt="1"/>
          </p:nvPr>
        </p:nvSpPr>
        <p:spPr>
          <a:xfrm>
            <a:off x="479424" y="2197648"/>
            <a:ext cx="7323455" cy="1329595"/>
          </a:xfrm>
        </p:spPr>
        <p:txBody>
          <a:bodyPr anchor="b"/>
          <a:lstStyle>
            <a:lvl1pPr marL="0" indent="0">
              <a:lnSpc>
                <a:spcPct val="90000"/>
              </a:lnSpc>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Presentation cover title of two lines long</a:t>
            </a:r>
          </a:p>
        </p:txBody>
      </p:sp>
      <p:pic>
        <p:nvPicPr>
          <p:cNvPr id="5" name="Picture 4">
            <a:extLst>
              <a:ext uri="{FF2B5EF4-FFF2-40B4-BE49-F238E27FC236}">
                <a16:creationId xmlns:a16="http://schemas.microsoft.com/office/drawing/2014/main" id="{8F16F0A8-CB7C-85C0-5F52-6A12288CBD7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078851" y="148251"/>
            <a:ext cx="2862152" cy="954050"/>
          </a:xfrm>
          <a:prstGeom prst="rect">
            <a:avLst/>
          </a:prstGeom>
        </p:spPr>
      </p:pic>
    </p:spTree>
    <p:extLst>
      <p:ext uri="{BB962C8B-B14F-4D97-AF65-F5344CB8AC3E}">
        <p14:creationId xmlns:p14="http://schemas.microsoft.com/office/powerpoint/2010/main" val="116770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D Yellow Wave Strip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52" name="Text Placeholder 51">
            <a:extLst>
              <a:ext uri="{FF2B5EF4-FFF2-40B4-BE49-F238E27FC236}">
                <a16:creationId xmlns:a16="http://schemas.microsoft.com/office/drawing/2014/main" id="{ECC19E4D-97D6-E5C4-7C57-96BF0D02707B}"/>
              </a:ext>
            </a:extLst>
          </p:cNvPr>
          <p:cNvSpPr>
            <a:spLocks noGrp="1"/>
          </p:cNvSpPr>
          <p:nvPr>
            <p:ph type="body" sz="quarter" idx="10"/>
          </p:nvPr>
        </p:nvSpPr>
        <p:spPr>
          <a:xfrm>
            <a:off x="479425" y="3630765"/>
            <a:ext cx="5616575" cy="1075166"/>
          </a:xfrm>
        </p:spPr>
        <p:txBody>
          <a:bodyPr/>
          <a:lstStyle>
            <a:lvl1pPr marL="0" indent="0">
              <a:lnSpc>
                <a:spcPct val="90000"/>
              </a:lnSpc>
              <a:spcAft>
                <a:spcPts val="3200"/>
              </a:spcAft>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4" name="Text Placeholder 3">
            <a:extLst>
              <a:ext uri="{FF2B5EF4-FFF2-40B4-BE49-F238E27FC236}">
                <a16:creationId xmlns:a16="http://schemas.microsoft.com/office/drawing/2014/main" id="{67F02080-22FE-FD0C-F792-EF68B59EC525}"/>
              </a:ext>
            </a:extLst>
          </p:cNvPr>
          <p:cNvSpPr>
            <a:spLocks noGrp="1"/>
          </p:cNvSpPr>
          <p:nvPr>
            <p:ph type="body" sz="quarter" idx="11" hasCustomPrompt="1"/>
          </p:nvPr>
        </p:nvSpPr>
        <p:spPr>
          <a:xfrm>
            <a:off x="479424" y="2197648"/>
            <a:ext cx="7323455" cy="1329595"/>
          </a:xfrm>
        </p:spPr>
        <p:txBody>
          <a:bodyPr anchor="b"/>
          <a:lstStyle>
            <a:lvl1pPr marL="0" indent="0">
              <a:lnSpc>
                <a:spcPct val="90000"/>
              </a:lnSpc>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Presentation cover title of two lines long</a:t>
            </a:r>
          </a:p>
        </p:txBody>
      </p:sp>
      <p:pic>
        <p:nvPicPr>
          <p:cNvPr id="5" name="Picture 4">
            <a:extLst>
              <a:ext uri="{FF2B5EF4-FFF2-40B4-BE49-F238E27FC236}">
                <a16:creationId xmlns:a16="http://schemas.microsoft.com/office/drawing/2014/main" id="{BB8FCDFF-AF08-D983-F4B0-93012D31EB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078851" y="148251"/>
            <a:ext cx="2862152" cy="954050"/>
          </a:xfrm>
          <a:prstGeom prst="rect">
            <a:avLst/>
          </a:prstGeom>
        </p:spPr>
      </p:pic>
    </p:spTree>
    <p:extLst>
      <p:ext uri="{BB962C8B-B14F-4D97-AF65-F5344CB8AC3E}">
        <p14:creationId xmlns:p14="http://schemas.microsoft.com/office/powerpoint/2010/main" val="412914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D Plum Wave Strip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8"/>
          </a:xfrm>
          <a:prstGeom prst="rect">
            <a:avLst/>
          </a:prstGeom>
        </p:spPr>
      </p:pic>
      <p:sp>
        <p:nvSpPr>
          <p:cNvPr id="52" name="Text Placeholder 51">
            <a:extLst>
              <a:ext uri="{FF2B5EF4-FFF2-40B4-BE49-F238E27FC236}">
                <a16:creationId xmlns:a16="http://schemas.microsoft.com/office/drawing/2014/main" id="{ECC19E4D-97D6-E5C4-7C57-96BF0D02707B}"/>
              </a:ext>
            </a:extLst>
          </p:cNvPr>
          <p:cNvSpPr>
            <a:spLocks noGrp="1"/>
          </p:cNvSpPr>
          <p:nvPr>
            <p:ph type="body" sz="quarter" idx="10"/>
          </p:nvPr>
        </p:nvSpPr>
        <p:spPr>
          <a:xfrm>
            <a:off x="479425" y="3630765"/>
            <a:ext cx="5616575" cy="1075166"/>
          </a:xfrm>
        </p:spPr>
        <p:txBody>
          <a:bodyPr/>
          <a:lstStyle>
            <a:lvl1pPr marL="0" indent="0">
              <a:lnSpc>
                <a:spcPct val="90000"/>
              </a:lnSpc>
              <a:spcAft>
                <a:spcPts val="3200"/>
              </a:spcAft>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4" name="Text Placeholder 3">
            <a:extLst>
              <a:ext uri="{FF2B5EF4-FFF2-40B4-BE49-F238E27FC236}">
                <a16:creationId xmlns:a16="http://schemas.microsoft.com/office/drawing/2014/main" id="{67F02080-22FE-FD0C-F792-EF68B59EC525}"/>
              </a:ext>
            </a:extLst>
          </p:cNvPr>
          <p:cNvSpPr>
            <a:spLocks noGrp="1"/>
          </p:cNvSpPr>
          <p:nvPr>
            <p:ph type="body" sz="quarter" idx="11" hasCustomPrompt="1"/>
          </p:nvPr>
        </p:nvSpPr>
        <p:spPr>
          <a:xfrm>
            <a:off x="479424" y="2197648"/>
            <a:ext cx="7323455" cy="1329595"/>
          </a:xfrm>
        </p:spPr>
        <p:txBody>
          <a:bodyPr anchor="b"/>
          <a:lstStyle>
            <a:lvl1pPr marL="0" indent="0">
              <a:lnSpc>
                <a:spcPct val="90000"/>
              </a:lnSpc>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Presentation cover title of two lines long</a:t>
            </a:r>
          </a:p>
        </p:txBody>
      </p:sp>
      <p:pic>
        <p:nvPicPr>
          <p:cNvPr id="3" name="Picture 2">
            <a:extLst>
              <a:ext uri="{FF2B5EF4-FFF2-40B4-BE49-F238E27FC236}">
                <a16:creationId xmlns:a16="http://schemas.microsoft.com/office/drawing/2014/main" id="{A36C1B7B-8D86-5014-1569-A37D4AC4AB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078851" y="148251"/>
            <a:ext cx="2862152" cy="954050"/>
          </a:xfrm>
          <a:prstGeom prst="rect">
            <a:avLst/>
          </a:prstGeom>
        </p:spPr>
      </p:pic>
    </p:spTree>
    <p:extLst>
      <p:ext uri="{BB962C8B-B14F-4D97-AF65-F5344CB8AC3E}">
        <p14:creationId xmlns:p14="http://schemas.microsoft.com/office/powerpoint/2010/main" val="30960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D Grey Wave Strip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E8A3A-A9F5-37FB-66C6-9A58FB053D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8"/>
          </a:xfrm>
          <a:prstGeom prst="rect">
            <a:avLst/>
          </a:prstGeom>
        </p:spPr>
      </p:pic>
      <p:sp>
        <p:nvSpPr>
          <p:cNvPr id="52" name="Text Placeholder 51">
            <a:extLst>
              <a:ext uri="{FF2B5EF4-FFF2-40B4-BE49-F238E27FC236}">
                <a16:creationId xmlns:a16="http://schemas.microsoft.com/office/drawing/2014/main" id="{ECC19E4D-97D6-E5C4-7C57-96BF0D02707B}"/>
              </a:ext>
            </a:extLst>
          </p:cNvPr>
          <p:cNvSpPr>
            <a:spLocks noGrp="1"/>
          </p:cNvSpPr>
          <p:nvPr>
            <p:ph type="body" sz="quarter" idx="10"/>
          </p:nvPr>
        </p:nvSpPr>
        <p:spPr>
          <a:xfrm>
            <a:off x="479425" y="3630765"/>
            <a:ext cx="5616575" cy="1075166"/>
          </a:xfrm>
        </p:spPr>
        <p:txBody>
          <a:bodyPr/>
          <a:lstStyle>
            <a:lvl1pPr marL="0" indent="0">
              <a:lnSpc>
                <a:spcPct val="90000"/>
              </a:lnSpc>
              <a:spcAft>
                <a:spcPts val="3200"/>
              </a:spcAft>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4" name="Text Placeholder 3">
            <a:extLst>
              <a:ext uri="{FF2B5EF4-FFF2-40B4-BE49-F238E27FC236}">
                <a16:creationId xmlns:a16="http://schemas.microsoft.com/office/drawing/2014/main" id="{67F02080-22FE-FD0C-F792-EF68B59EC525}"/>
              </a:ext>
            </a:extLst>
          </p:cNvPr>
          <p:cNvSpPr>
            <a:spLocks noGrp="1"/>
          </p:cNvSpPr>
          <p:nvPr>
            <p:ph type="body" sz="quarter" idx="11" hasCustomPrompt="1"/>
          </p:nvPr>
        </p:nvSpPr>
        <p:spPr>
          <a:xfrm>
            <a:off x="479424" y="2197648"/>
            <a:ext cx="7323455" cy="1329595"/>
          </a:xfrm>
        </p:spPr>
        <p:txBody>
          <a:bodyPr anchor="b"/>
          <a:lstStyle>
            <a:lvl1pPr marL="0" indent="0">
              <a:lnSpc>
                <a:spcPct val="90000"/>
              </a:lnSpc>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Presentation cover title of two lines long</a:t>
            </a:r>
          </a:p>
        </p:txBody>
      </p:sp>
      <p:pic>
        <p:nvPicPr>
          <p:cNvPr id="3" name="Picture 2">
            <a:extLst>
              <a:ext uri="{FF2B5EF4-FFF2-40B4-BE49-F238E27FC236}">
                <a16:creationId xmlns:a16="http://schemas.microsoft.com/office/drawing/2014/main" id="{6FE9703B-45A1-F4F5-E07F-ED6E8C61677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078851" y="148251"/>
            <a:ext cx="2862152" cy="954050"/>
          </a:xfrm>
          <a:prstGeom prst="rect">
            <a:avLst/>
          </a:prstGeom>
        </p:spPr>
      </p:pic>
    </p:spTree>
    <p:extLst>
      <p:ext uri="{BB962C8B-B14F-4D97-AF65-F5344CB8AC3E}">
        <p14:creationId xmlns:p14="http://schemas.microsoft.com/office/powerpoint/2010/main" val="51709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E">
    <p:spTree>
      <p:nvGrpSpPr>
        <p:cNvPr id="1" name=""/>
        <p:cNvGrpSpPr/>
        <p:nvPr/>
      </p:nvGrpSpPr>
      <p:grpSpPr>
        <a:xfrm>
          <a:off x="0" y="0"/>
          <a:ext cx="0" cy="0"/>
          <a:chOff x="0" y="0"/>
          <a:chExt cx="0" cy="0"/>
        </a:xfrm>
      </p:grpSpPr>
      <p:pic>
        <p:nvPicPr>
          <p:cNvPr id="5" name="Picture 4" descr="A blue and green wave design&#10;&#10;Description automatically generated">
            <a:extLst>
              <a:ext uri="{FF2B5EF4-FFF2-40B4-BE49-F238E27FC236}">
                <a16:creationId xmlns:a16="http://schemas.microsoft.com/office/drawing/2014/main" id="{11F86F01-0016-6190-1FA1-8358CB0DE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2" name="Text Placeholder 51">
            <a:extLst>
              <a:ext uri="{FF2B5EF4-FFF2-40B4-BE49-F238E27FC236}">
                <a16:creationId xmlns:a16="http://schemas.microsoft.com/office/drawing/2014/main" id="{ECC19E4D-97D6-E5C4-7C57-96BF0D02707B}"/>
              </a:ext>
            </a:extLst>
          </p:cNvPr>
          <p:cNvSpPr>
            <a:spLocks noGrp="1"/>
          </p:cNvSpPr>
          <p:nvPr>
            <p:ph type="body" sz="quarter" idx="10"/>
          </p:nvPr>
        </p:nvSpPr>
        <p:spPr>
          <a:xfrm>
            <a:off x="479425" y="2458671"/>
            <a:ext cx="8542608" cy="1075166"/>
          </a:xfrm>
        </p:spPr>
        <p:txBody>
          <a:bodyPr/>
          <a:lstStyle>
            <a:lvl1pPr marL="0" indent="0">
              <a:lnSpc>
                <a:spcPct val="90000"/>
              </a:lnSpc>
              <a:spcAft>
                <a:spcPts val="3200"/>
              </a:spcAft>
              <a:buNone/>
              <a:defRPr>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3200"/>
              </a:spcAft>
              <a:buNone/>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a:t>Click to edit Master text styles</a:t>
            </a:r>
          </a:p>
          <a:p>
            <a:pPr lvl="1"/>
            <a:r>
              <a:rPr lang="en-US"/>
              <a:t>Second level</a:t>
            </a:r>
          </a:p>
        </p:txBody>
      </p:sp>
      <p:grpSp>
        <p:nvGrpSpPr>
          <p:cNvPr id="13" name="Group 12">
            <a:extLst>
              <a:ext uri="{FF2B5EF4-FFF2-40B4-BE49-F238E27FC236}">
                <a16:creationId xmlns:a16="http://schemas.microsoft.com/office/drawing/2014/main" id="{3A2056F8-4A5E-EB33-845A-724DC1428854}"/>
              </a:ext>
            </a:extLst>
          </p:cNvPr>
          <p:cNvGrpSpPr/>
          <p:nvPr userDrawn="1"/>
        </p:nvGrpSpPr>
        <p:grpSpPr>
          <a:xfrm>
            <a:off x="508692" y="583254"/>
            <a:ext cx="1813167" cy="581445"/>
            <a:chOff x="508692" y="753905"/>
            <a:chExt cx="2720536" cy="872420"/>
          </a:xfrm>
        </p:grpSpPr>
        <p:sp>
          <p:nvSpPr>
            <p:cNvPr id="14" name="Freeform: Shape 14">
              <a:extLst>
                <a:ext uri="{FF2B5EF4-FFF2-40B4-BE49-F238E27FC236}">
                  <a16:creationId xmlns:a16="http://schemas.microsoft.com/office/drawing/2014/main" id="{469592FB-870B-5B11-5168-F80D94FA9995}"/>
                </a:ext>
              </a:extLst>
            </p:cNvPr>
            <p:cNvSpPr/>
            <p:nvPr/>
          </p:nvSpPr>
          <p:spPr>
            <a:xfrm>
              <a:off x="1327594" y="1472575"/>
              <a:ext cx="48827" cy="75719"/>
            </a:xfrm>
            <a:custGeom>
              <a:avLst/>
              <a:gdLst>
                <a:gd name="connsiteX0" fmla="*/ 0 w 48827"/>
                <a:gd name="connsiteY0" fmla="*/ 75719 h 75719"/>
                <a:gd name="connsiteX1" fmla="*/ 0 w 48827"/>
                <a:gd name="connsiteY1" fmla="*/ 0 h 75719"/>
                <a:gd name="connsiteX2" fmla="*/ 48828 w 48827"/>
                <a:gd name="connsiteY2" fmla="*/ 0 h 75719"/>
                <a:gd name="connsiteX3" fmla="*/ 48828 w 48827"/>
                <a:gd name="connsiteY3" fmla="*/ 11166 h 75719"/>
                <a:gd name="connsiteX4" fmla="*/ 13809 w 48827"/>
                <a:gd name="connsiteY4" fmla="*/ 11166 h 75719"/>
                <a:gd name="connsiteX5" fmla="*/ 13809 w 48827"/>
                <a:gd name="connsiteY5" fmla="*/ 32376 h 75719"/>
                <a:gd name="connsiteX6" fmla="*/ 42154 w 48827"/>
                <a:gd name="connsiteY6" fmla="*/ 32376 h 75719"/>
                <a:gd name="connsiteX7" fmla="*/ 42154 w 48827"/>
                <a:gd name="connsiteY7" fmla="*/ 43278 h 75719"/>
                <a:gd name="connsiteX8" fmla="*/ 13809 w 48827"/>
                <a:gd name="connsiteY8" fmla="*/ 43278 h 75719"/>
                <a:gd name="connsiteX9" fmla="*/ 13809 w 48827"/>
                <a:gd name="connsiteY9" fmla="*/ 75719 h 75719"/>
                <a:gd name="connsiteX10" fmla="*/ 0 w 4882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27" h="75719">
                  <a:moveTo>
                    <a:pt x="0" y="75719"/>
                  </a:moveTo>
                  <a:lnTo>
                    <a:pt x="0" y="0"/>
                  </a:lnTo>
                  <a:lnTo>
                    <a:pt x="48828" y="0"/>
                  </a:lnTo>
                  <a:lnTo>
                    <a:pt x="48828" y="11166"/>
                  </a:lnTo>
                  <a:lnTo>
                    <a:pt x="13809" y="11166"/>
                  </a:lnTo>
                  <a:lnTo>
                    <a:pt x="13809" y="32376"/>
                  </a:lnTo>
                  <a:lnTo>
                    <a:pt x="42154" y="32376"/>
                  </a:lnTo>
                  <a:lnTo>
                    <a:pt x="42154" y="43278"/>
                  </a:lnTo>
                  <a:lnTo>
                    <a:pt x="13809" y="43278"/>
                  </a:lnTo>
                  <a:lnTo>
                    <a:pt x="13809" y="75719"/>
                  </a:lnTo>
                  <a:lnTo>
                    <a:pt x="0" y="75719"/>
                  </a:lnTo>
                  <a:close/>
                </a:path>
              </a:pathLst>
            </a:custGeom>
            <a:solidFill>
              <a:schemeClr val="bg1"/>
            </a:solidFill>
            <a:ln w="6589"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E88EE50-E9BF-9A17-ADA0-0FFA1ACFCB68}"/>
                </a:ext>
              </a:extLst>
            </p:cNvPr>
            <p:cNvSpPr/>
            <p:nvPr/>
          </p:nvSpPr>
          <p:spPr>
            <a:xfrm>
              <a:off x="1392544"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A36DE73E-B086-1C93-A571-1F4C746AF00E}"/>
                </a:ext>
              </a:extLst>
            </p:cNvPr>
            <p:cNvSpPr/>
            <p:nvPr/>
          </p:nvSpPr>
          <p:spPr>
            <a:xfrm>
              <a:off x="1426505" y="1472575"/>
              <a:ext cx="63297" cy="75719"/>
            </a:xfrm>
            <a:custGeom>
              <a:avLst/>
              <a:gdLst>
                <a:gd name="connsiteX0" fmla="*/ 0 w 63297"/>
                <a:gd name="connsiteY0" fmla="*/ 75719 h 75719"/>
                <a:gd name="connsiteX1" fmla="*/ 0 w 63297"/>
                <a:gd name="connsiteY1" fmla="*/ 0 h 75719"/>
                <a:gd name="connsiteX2" fmla="*/ 13875 w 63297"/>
                <a:gd name="connsiteY2" fmla="*/ 0 h 75719"/>
                <a:gd name="connsiteX3" fmla="*/ 49422 w 63297"/>
                <a:gd name="connsiteY3" fmla="*/ 53321 h 75719"/>
                <a:gd name="connsiteX4" fmla="*/ 49422 w 63297"/>
                <a:gd name="connsiteY4" fmla="*/ 0 h 75719"/>
                <a:gd name="connsiteX5" fmla="*/ 63297 w 63297"/>
                <a:gd name="connsiteY5" fmla="*/ 0 h 75719"/>
                <a:gd name="connsiteX6" fmla="*/ 63297 w 63297"/>
                <a:gd name="connsiteY6" fmla="*/ 75719 h 75719"/>
                <a:gd name="connsiteX7" fmla="*/ 49422 w 63297"/>
                <a:gd name="connsiteY7" fmla="*/ 75719 h 75719"/>
                <a:gd name="connsiteX8" fmla="*/ 13875 w 63297"/>
                <a:gd name="connsiteY8" fmla="*/ 22531 h 75719"/>
                <a:gd name="connsiteX9" fmla="*/ 13875 w 63297"/>
                <a:gd name="connsiteY9" fmla="*/ 75719 h 75719"/>
                <a:gd name="connsiteX10" fmla="*/ 0 w 63297"/>
                <a:gd name="connsiteY10"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7" h="75719">
                  <a:moveTo>
                    <a:pt x="0" y="75719"/>
                  </a:moveTo>
                  <a:lnTo>
                    <a:pt x="0" y="0"/>
                  </a:lnTo>
                  <a:lnTo>
                    <a:pt x="13875" y="0"/>
                  </a:lnTo>
                  <a:lnTo>
                    <a:pt x="49422" y="53321"/>
                  </a:lnTo>
                  <a:lnTo>
                    <a:pt x="49422" y="0"/>
                  </a:lnTo>
                  <a:lnTo>
                    <a:pt x="63297" y="0"/>
                  </a:lnTo>
                  <a:lnTo>
                    <a:pt x="63297" y="75719"/>
                  </a:lnTo>
                  <a:lnTo>
                    <a:pt x="49422" y="75719"/>
                  </a:lnTo>
                  <a:lnTo>
                    <a:pt x="13875" y="22531"/>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CB8C09E-B6EB-D9DD-6575-B9278359D5F1}"/>
                </a:ext>
              </a:extLst>
            </p:cNvPr>
            <p:cNvSpPr/>
            <p:nvPr/>
          </p:nvSpPr>
          <p:spPr>
            <a:xfrm>
              <a:off x="1509888" y="1472575"/>
              <a:ext cx="64685" cy="75719"/>
            </a:xfrm>
            <a:custGeom>
              <a:avLst/>
              <a:gdLst>
                <a:gd name="connsiteX0" fmla="*/ 0 w 64685"/>
                <a:gd name="connsiteY0" fmla="*/ 75719 h 75719"/>
                <a:gd name="connsiteX1" fmla="*/ 0 w 64685"/>
                <a:gd name="connsiteY1" fmla="*/ 0 h 75719"/>
                <a:gd name="connsiteX2" fmla="*/ 25834 w 64685"/>
                <a:gd name="connsiteY2" fmla="*/ 0 h 75719"/>
                <a:gd name="connsiteX3" fmla="*/ 47770 w 64685"/>
                <a:gd name="connsiteY3" fmla="*/ 4691 h 75719"/>
                <a:gd name="connsiteX4" fmla="*/ 60522 w 64685"/>
                <a:gd name="connsiteY4" fmla="*/ 17906 h 75719"/>
                <a:gd name="connsiteX5" fmla="*/ 64685 w 64685"/>
                <a:gd name="connsiteY5" fmla="*/ 37860 h 75719"/>
                <a:gd name="connsiteX6" fmla="*/ 60522 w 64685"/>
                <a:gd name="connsiteY6" fmla="*/ 57813 h 75719"/>
                <a:gd name="connsiteX7" fmla="*/ 47770 w 64685"/>
                <a:gd name="connsiteY7" fmla="*/ 71028 h 75719"/>
                <a:gd name="connsiteX8" fmla="*/ 25834 w 64685"/>
                <a:gd name="connsiteY8" fmla="*/ 75719 h 75719"/>
                <a:gd name="connsiteX9" fmla="*/ 0 w 64685"/>
                <a:gd name="connsiteY9" fmla="*/ 75719 h 75719"/>
                <a:gd name="connsiteX10" fmla="*/ 13875 w 64685"/>
                <a:gd name="connsiteY10" fmla="*/ 63826 h 75719"/>
                <a:gd name="connsiteX11" fmla="*/ 25240 w 64685"/>
                <a:gd name="connsiteY11" fmla="*/ 63826 h 75719"/>
                <a:gd name="connsiteX12" fmla="*/ 40304 w 64685"/>
                <a:gd name="connsiteY12" fmla="*/ 60721 h 75719"/>
                <a:gd name="connsiteX13" fmla="*/ 48167 w 64685"/>
                <a:gd name="connsiteY13" fmla="*/ 51867 h 75719"/>
                <a:gd name="connsiteX14" fmla="*/ 50545 w 64685"/>
                <a:gd name="connsiteY14" fmla="*/ 37860 h 75719"/>
                <a:gd name="connsiteX15" fmla="*/ 48167 w 64685"/>
                <a:gd name="connsiteY15" fmla="*/ 23918 h 75719"/>
                <a:gd name="connsiteX16" fmla="*/ 40304 w 64685"/>
                <a:gd name="connsiteY16" fmla="*/ 14932 h 75719"/>
                <a:gd name="connsiteX17" fmla="*/ 25240 w 64685"/>
                <a:gd name="connsiteY17" fmla="*/ 11827 h 75719"/>
                <a:gd name="connsiteX18" fmla="*/ 13875 w 64685"/>
                <a:gd name="connsiteY18" fmla="*/ 11827 h 75719"/>
                <a:gd name="connsiteX19" fmla="*/ 13875 w 64685"/>
                <a:gd name="connsiteY19" fmla="*/ 6382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85" h="75719">
                  <a:moveTo>
                    <a:pt x="0" y="75719"/>
                  </a:moveTo>
                  <a:lnTo>
                    <a:pt x="0" y="0"/>
                  </a:lnTo>
                  <a:lnTo>
                    <a:pt x="25834" y="0"/>
                  </a:lnTo>
                  <a:cubicBezTo>
                    <a:pt x="34688" y="0"/>
                    <a:pt x="42022" y="1586"/>
                    <a:pt x="47770" y="4691"/>
                  </a:cubicBezTo>
                  <a:cubicBezTo>
                    <a:pt x="53519" y="7863"/>
                    <a:pt x="57747" y="12223"/>
                    <a:pt x="60522" y="17906"/>
                  </a:cubicBezTo>
                  <a:cubicBezTo>
                    <a:pt x="63297" y="23588"/>
                    <a:pt x="64685" y="30195"/>
                    <a:pt x="64685" y="37860"/>
                  </a:cubicBezTo>
                  <a:cubicBezTo>
                    <a:pt x="64685" y="45524"/>
                    <a:pt x="63297" y="52131"/>
                    <a:pt x="60522" y="57813"/>
                  </a:cubicBezTo>
                  <a:cubicBezTo>
                    <a:pt x="57747" y="63496"/>
                    <a:pt x="53519" y="67856"/>
                    <a:pt x="47770" y="71028"/>
                  </a:cubicBezTo>
                  <a:cubicBezTo>
                    <a:pt x="42022" y="74133"/>
                    <a:pt x="34754" y="75719"/>
                    <a:pt x="25834" y="75719"/>
                  </a:cubicBezTo>
                  <a:lnTo>
                    <a:pt x="0" y="75719"/>
                  </a:lnTo>
                  <a:close/>
                  <a:moveTo>
                    <a:pt x="13875" y="63826"/>
                  </a:moveTo>
                  <a:lnTo>
                    <a:pt x="25240" y="63826"/>
                  </a:lnTo>
                  <a:cubicBezTo>
                    <a:pt x="31583" y="63826"/>
                    <a:pt x="36604" y="62769"/>
                    <a:pt x="40304" y="60721"/>
                  </a:cubicBezTo>
                  <a:cubicBezTo>
                    <a:pt x="44004" y="58672"/>
                    <a:pt x="46647" y="55699"/>
                    <a:pt x="48167" y="51867"/>
                  </a:cubicBezTo>
                  <a:cubicBezTo>
                    <a:pt x="49753" y="48035"/>
                    <a:pt x="50545" y="43344"/>
                    <a:pt x="50545" y="37860"/>
                  </a:cubicBezTo>
                  <a:cubicBezTo>
                    <a:pt x="50545" y="32376"/>
                    <a:pt x="49753" y="27817"/>
                    <a:pt x="48167" y="23918"/>
                  </a:cubicBezTo>
                  <a:cubicBezTo>
                    <a:pt x="46581" y="20020"/>
                    <a:pt x="43938" y="17047"/>
                    <a:pt x="40304" y="14932"/>
                  </a:cubicBezTo>
                  <a:cubicBezTo>
                    <a:pt x="36604" y="12818"/>
                    <a:pt x="31583" y="11827"/>
                    <a:pt x="25240" y="11827"/>
                  </a:cubicBezTo>
                  <a:lnTo>
                    <a:pt x="13875" y="11827"/>
                  </a:lnTo>
                  <a:lnTo>
                    <a:pt x="13875" y="63826"/>
                  </a:lnTo>
                  <a:close/>
                </a:path>
              </a:pathLst>
            </a:custGeom>
            <a:solidFill>
              <a:schemeClr val="bg1"/>
            </a:solidFill>
            <a:ln w="6589"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5CBDDC88-FE7D-BC4B-E7B2-FDA97555CBF1}"/>
                </a:ext>
              </a:extLst>
            </p:cNvPr>
            <p:cNvSpPr/>
            <p:nvPr/>
          </p:nvSpPr>
          <p:spPr>
            <a:xfrm>
              <a:off x="1620890" y="1471386"/>
              <a:ext cx="69970" cy="78229"/>
            </a:xfrm>
            <a:custGeom>
              <a:avLst/>
              <a:gdLst>
                <a:gd name="connsiteX0" fmla="*/ 36736 w 69970"/>
                <a:gd name="connsiteY0" fmla="*/ 78230 h 78229"/>
                <a:gd name="connsiteX1" fmla="*/ 17047 w 69970"/>
                <a:gd name="connsiteY1" fmla="*/ 73341 h 78229"/>
                <a:gd name="connsiteX2" fmla="*/ 4427 w 69970"/>
                <a:gd name="connsiteY2" fmla="*/ 59597 h 78229"/>
                <a:gd name="connsiteX3" fmla="*/ 0 w 69970"/>
                <a:gd name="connsiteY3" fmla="*/ 39181 h 78229"/>
                <a:gd name="connsiteX4" fmla="*/ 4427 w 69970"/>
                <a:gd name="connsiteY4" fmla="*/ 18765 h 78229"/>
                <a:gd name="connsiteX5" fmla="*/ 17047 w 69970"/>
                <a:gd name="connsiteY5" fmla="*/ 4955 h 78229"/>
                <a:gd name="connsiteX6" fmla="*/ 36736 w 69970"/>
                <a:gd name="connsiteY6" fmla="*/ 0 h 78229"/>
                <a:gd name="connsiteX7" fmla="*/ 59069 w 69970"/>
                <a:gd name="connsiteY7" fmla="*/ 6739 h 78229"/>
                <a:gd name="connsiteX8" fmla="*/ 69971 w 69970"/>
                <a:gd name="connsiteY8" fmla="*/ 25702 h 78229"/>
                <a:gd name="connsiteX9" fmla="*/ 54708 w 69970"/>
                <a:gd name="connsiteY9" fmla="*/ 25702 h 78229"/>
                <a:gd name="connsiteX10" fmla="*/ 48695 w 69970"/>
                <a:gd name="connsiteY10" fmla="*/ 15990 h 78229"/>
                <a:gd name="connsiteX11" fmla="*/ 36538 w 69970"/>
                <a:gd name="connsiteY11" fmla="*/ 12488 h 78229"/>
                <a:gd name="connsiteX12" fmla="*/ 20086 w 69970"/>
                <a:gd name="connsiteY12" fmla="*/ 19624 h 78229"/>
                <a:gd name="connsiteX13" fmla="*/ 14140 w 69970"/>
                <a:gd name="connsiteY13" fmla="*/ 39181 h 78229"/>
                <a:gd name="connsiteX14" fmla="*/ 20086 w 69970"/>
                <a:gd name="connsiteY14" fmla="*/ 58672 h 78229"/>
                <a:gd name="connsiteX15" fmla="*/ 36538 w 69970"/>
                <a:gd name="connsiteY15" fmla="*/ 65742 h 78229"/>
                <a:gd name="connsiteX16" fmla="*/ 48695 w 69970"/>
                <a:gd name="connsiteY16" fmla="*/ 62439 h 78229"/>
                <a:gd name="connsiteX17" fmla="*/ 54708 w 69970"/>
                <a:gd name="connsiteY17" fmla="*/ 53321 h 78229"/>
                <a:gd name="connsiteX18" fmla="*/ 69971 w 69970"/>
                <a:gd name="connsiteY18" fmla="*/ 53321 h 78229"/>
                <a:gd name="connsiteX19" fmla="*/ 59069 w 69970"/>
                <a:gd name="connsiteY19" fmla="*/ 71623 h 78229"/>
                <a:gd name="connsiteX20" fmla="*/ 36736 w 69970"/>
                <a:gd name="connsiteY20" fmla="*/ 78230 h 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70" h="78229">
                  <a:moveTo>
                    <a:pt x="36736" y="78230"/>
                  </a:moveTo>
                  <a:cubicBezTo>
                    <a:pt x="29072" y="78230"/>
                    <a:pt x="22531" y="76578"/>
                    <a:pt x="17047" y="73341"/>
                  </a:cubicBezTo>
                  <a:cubicBezTo>
                    <a:pt x="11563" y="70037"/>
                    <a:pt x="7334" y="65478"/>
                    <a:pt x="4427" y="59597"/>
                  </a:cubicBezTo>
                  <a:cubicBezTo>
                    <a:pt x="1454" y="53717"/>
                    <a:pt x="0" y="46912"/>
                    <a:pt x="0" y="39181"/>
                  </a:cubicBezTo>
                  <a:cubicBezTo>
                    <a:pt x="0" y="31451"/>
                    <a:pt x="1454" y="24645"/>
                    <a:pt x="4427" y="18765"/>
                  </a:cubicBezTo>
                  <a:cubicBezTo>
                    <a:pt x="7400" y="12884"/>
                    <a:pt x="11629" y="8259"/>
                    <a:pt x="17047" y="4955"/>
                  </a:cubicBezTo>
                  <a:cubicBezTo>
                    <a:pt x="22531" y="1652"/>
                    <a:pt x="29072" y="0"/>
                    <a:pt x="36736" y="0"/>
                  </a:cubicBezTo>
                  <a:cubicBezTo>
                    <a:pt x="45788" y="0"/>
                    <a:pt x="53254" y="2246"/>
                    <a:pt x="59069" y="6739"/>
                  </a:cubicBezTo>
                  <a:cubicBezTo>
                    <a:pt x="64883" y="11232"/>
                    <a:pt x="68517" y="17575"/>
                    <a:pt x="69971" y="25702"/>
                  </a:cubicBezTo>
                  <a:lnTo>
                    <a:pt x="54708" y="25702"/>
                  </a:lnTo>
                  <a:cubicBezTo>
                    <a:pt x="53783" y="21606"/>
                    <a:pt x="51735" y="18368"/>
                    <a:pt x="48695" y="15990"/>
                  </a:cubicBezTo>
                  <a:cubicBezTo>
                    <a:pt x="45656" y="13677"/>
                    <a:pt x="41560" y="12488"/>
                    <a:pt x="36538" y="12488"/>
                  </a:cubicBezTo>
                  <a:cubicBezTo>
                    <a:pt x="29534" y="12488"/>
                    <a:pt x="24050" y="14866"/>
                    <a:pt x="20086" y="19624"/>
                  </a:cubicBezTo>
                  <a:cubicBezTo>
                    <a:pt x="16122" y="24381"/>
                    <a:pt x="14140" y="30922"/>
                    <a:pt x="14140" y="39181"/>
                  </a:cubicBezTo>
                  <a:cubicBezTo>
                    <a:pt x="14140" y="47440"/>
                    <a:pt x="16122" y="53981"/>
                    <a:pt x="20086" y="58672"/>
                  </a:cubicBezTo>
                  <a:cubicBezTo>
                    <a:pt x="24050" y="63364"/>
                    <a:pt x="29534" y="65742"/>
                    <a:pt x="36538" y="65742"/>
                  </a:cubicBezTo>
                  <a:cubicBezTo>
                    <a:pt x="41560" y="65742"/>
                    <a:pt x="45656" y="64619"/>
                    <a:pt x="48695" y="62439"/>
                  </a:cubicBezTo>
                  <a:cubicBezTo>
                    <a:pt x="51735" y="60258"/>
                    <a:pt x="53783" y="57219"/>
                    <a:pt x="54708" y="53321"/>
                  </a:cubicBezTo>
                  <a:lnTo>
                    <a:pt x="69971" y="53321"/>
                  </a:lnTo>
                  <a:cubicBezTo>
                    <a:pt x="68517" y="61117"/>
                    <a:pt x="64883" y="67196"/>
                    <a:pt x="59069" y="71623"/>
                  </a:cubicBezTo>
                  <a:cubicBezTo>
                    <a:pt x="53254" y="76049"/>
                    <a:pt x="45788" y="78230"/>
                    <a:pt x="36736" y="78230"/>
                  </a:cubicBezTo>
                </a:path>
              </a:pathLst>
            </a:custGeom>
            <a:solidFill>
              <a:schemeClr val="bg1"/>
            </a:solidFill>
            <a:ln w="6589"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6E24DB8E-CE4B-D9ED-A996-2E5C5141AF0A}"/>
                </a:ext>
              </a:extLst>
            </p:cNvPr>
            <p:cNvSpPr/>
            <p:nvPr/>
          </p:nvSpPr>
          <p:spPr>
            <a:xfrm>
              <a:off x="1708040" y="1472641"/>
              <a:ext cx="59861" cy="76974"/>
            </a:xfrm>
            <a:custGeom>
              <a:avLst/>
              <a:gdLst>
                <a:gd name="connsiteX0" fmla="*/ 29666 w 59861"/>
                <a:gd name="connsiteY0" fmla="*/ 76974 h 76974"/>
                <a:gd name="connsiteX1" fmla="*/ 14602 w 59861"/>
                <a:gd name="connsiteY1" fmla="*/ 73671 h 76974"/>
                <a:gd name="connsiteX2" fmla="*/ 3964 w 59861"/>
                <a:gd name="connsiteY2" fmla="*/ 63694 h 76974"/>
                <a:gd name="connsiteX3" fmla="*/ 0 w 59861"/>
                <a:gd name="connsiteY3" fmla="*/ 46713 h 76974"/>
                <a:gd name="connsiteX4" fmla="*/ 0 w 59861"/>
                <a:gd name="connsiteY4" fmla="*/ 0 h 76974"/>
                <a:gd name="connsiteX5" fmla="*/ 13809 w 59861"/>
                <a:gd name="connsiteY5" fmla="*/ 0 h 76974"/>
                <a:gd name="connsiteX6" fmla="*/ 13809 w 59861"/>
                <a:gd name="connsiteY6" fmla="*/ 46845 h 76974"/>
                <a:gd name="connsiteX7" fmla="*/ 18104 w 59861"/>
                <a:gd name="connsiteY7" fmla="*/ 60060 h 76974"/>
                <a:gd name="connsiteX8" fmla="*/ 29931 w 59861"/>
                <a:gd name="connsiteY8" fmla="*/ 64355 h 76974"/>
                <a:gd name="connsiteX9" fmla="*/ 41692 w 59861"/>
                <a:gd name="connsiteY9" fmla="*/ 60060 h 76974"/>
                <a:gd name="connsiteX10" fmla="*/ 46053 w 59861"/>
                <a:gd name="connsiteY10" fmla="*/ 46845 h 76974"/>
                <a:gd name="connsiteX11" fmla="*/ 46053 w 59861"/>
                <a:gd name="connsiteY11" fmla="*/ 0 h 76974"/>
                <a:gd name="connsiteX12" fmla="*/ 59862 w 59861"/>
                <a:gd name="connsiteY12" fmla="*/ 0 h 76974"/>
                <a:gd name="connsiteX13" fmla="*/ 59862 w 59861"/>
                <a:gd name="connsiteY13" fmla="*/ 46713 h 76974"/>
                <a:gd name="connsiteX14" fmla="*/ 55765 w 59861"/>
                <a:gd name="connsiteY14" fmla="*/ 63694 h 76974"/>
                <a:gd name="connsiteX15" fmla="*/ 44797 w 59861"/>
                <a:gd name="connsiteY15" fmla="*/ 73671 h 76974"/>
                <a:gd name="connsiteX16" fmla="*/ 29600 w 59861"/>
                <a:gd name="connsiteY16" fmla="*/ 76974 h 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61" h="76974">
                  <a:moveTo>
                    <a:pt x="29666" y="76974"/>
                  </a:moveTo>
                  <a:cubicBezTo>
                    <a:pt x="24116" y="76974"/>
                    <a:pt x="19095" y="75851"/>
                    <a:pt x="14602" y="73671"/>
                  </a:cubicBezTo>
                  <a:cubicBezTo>
                    <a:pt x="10109" y="71490"/>
                    <a:pt x="6607" y="68121"/>
                    <a:pt x="3964" y="63694"/>
                  </a:cubicBezTo>
                  <a:cubicBezTo>
                    <a:pt x="1321" y="59201"/>
                    <a:pt x="0" y="53585"/>
                    <a:pt x="0" y="46713"/>
                  </a:cubicBezTo>
                  <a:lnTo>
                    <a:pt x="0" y="0"/>
                  </a:lnTo>
                  <a:lnTo>
                    <a:pt x="13809" y="0"/>
                  </a:lnTo>
                  <a:lnTo>
                    <a:pt x="13809" y="46845"/>
                  </a:lnTo>
                  <a:cubicBezTo>
                    <a:pt x="13809" y="52726"/>
                    <a:pt x="15263" y="57153"/>
                    <a:pt x="18104" y="60060"/>
                  </a:cubicBezTo>
                  <a:cubicBezTo>
                    <a:pt x="20945" y="62967"/>
                    <a:pt x="24909" y="64355"/>
                    <a:pt x="29931" y="64355"/>
                  </a:cubicBezTo>
                  <a:cubicBezTo>
                    <a:pt x="34952" y="64355"/>
                    <a:pt x="38851" y="62901"/>
                    <a:pt x="41692" y="60060"/>
                  </a:cubicBezTo>
                  <a:cubicBezTo>
                    <a:pt x="44599" y="57153"/>
                    <a:pt x="46053" y="52792"/>
                    <a:pt x="46053" y="46845"/>
                  </a:cubicBezTo>
                  <a:lnTo>
                    <a:pt x="46053" y="0"/>
                  </a:lnTo>
                  <a:lnTo>
                    <a:pt x="59862" y="0"/>
                  </a:lnTo>
                  <a:lnTo>
                    <a:pt x="59862" y="46713"/>
                  </a:lnTo>
                  <a:cubicBezTo>
                    <a:pt x="59862" y="53585"/>
                    <a:pt x="58474" y="59201"/>
                    <a:pt x="55765" y="63694"/>
                  </a:cubicBezTo>
                  <a:cubicBezTo>
                    <a:pt x="52990" y="68187"/>
                    <a:pt x="49356" y="71490"/>
                    <a:pt x="44797" y="73671"/>
                  </a:cubicBezTo>
                  <a:cubicBezTo>
                    <a:pt x="40238" y="75851"/>
                    <a:pt x="35151" y="76974"/>
                    <a:pt x="29600" y="76974"/>
                  </a:cubicBezTo>
                </a:path>
              </a:pathLst>
            </a:custGeom>
            <a:solidFill>
              <a:schemeClr val="bg1"/>
            </a:solidFill>
            <a:ln w="6589"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924F6F0-9252-5268-0CB8-95D6DEA517B2}"/>
                </a:ext>
              </a:extLst>
            </p:cNvPr>
            <p:cNvSpPr/>
            <p:nvPr/>
          </p:nvSpPr>
          <p:spPr>
            <a:xfrm>
              <a:off x="1787459" y="1472575"/>
              <a:ext cx="55302" cy="75719"/>
            </a:xfrm>
            <a:custGeom>
              <a:avLst/>
              <a:gdLst>
                <a:gd name="connsiteX0" fmla="*/ 66 w 55302"/>
                <a:gd name="connsiteY0" fmla="*/ 75719 h 75719"/>
                <a:gd name="connsiteX1" fmla="*/ 66 w 55302"/>
                <a:gd name="connsiteY1" fmla="*/ 0 h 75719"/>
                <a:gd name="connsiteX2" fmla="*/ 27883 w 55302"/>
                <a:gd name="connsiteY2" fmla="*/ 0 h 75719"/>
                <a:gd name="connsiteX3" fmla="*/ 42881 w 55302"/>
                <a:gd name="connsiteY3" fmla="*/ 3105 h 75719"/>
                <a:gd name="connsiteX4" fmla="*/ 51669 w 55302"/>
                <a:gd name="connsiteY4" fmla="*/ 11431 h 75719"/>
                <a:gd name="connsiteX5" fmla="*/ 54576 w 55302"/>
                <a:gd name="connsiteY5" fmla="*/ 23059 h 75719"/>
                <a:gd name="connsiteX6" fmla="*/ 50942 w 55302"/>
                <a:gd name="connsiteY6" fmla="*/ 35679 h 75719"/>
                <a:gd name="connsiteX7" fmla="*/ 39644 w 55302"/>
                <a:gd name="connsiteY7" fmla="*/ 44004 h 75719"/>
                <a:gd name="connsiteX8" fmla="*/ 55303 w 55302"/>
                <a:gd name="connsiteY8" fmla="*/ 75719 h 75719"/>
                <a:gd name="connsiteX9" fmla="*/ 39379 w 55302"/>
                <a:gd name="connsiteY9" fmla="*/ 75719 h 75719"/>
                <a:gd name="connsiteX10" fmla="*/ 25306 w 55302"/>
                <a:gd name="connsiteY10" fmla="*/ 45854 h 75719"/>
                <a:gd name="connsiteX11" fmla="*/ 13875 w 55302"/>
                <a:gd name="connsiteY11" fmla="*/ 45854 h 75719"/>
                <a:gd name="connsiteX12" fmla="*/ 13875 w 55302"/>
                <a:gd name="connsiteY12" fmla="*/ 75719 h 75719"/>
                <a:gd name="connsiteX13" fmla="*/ 0 w 55302"/>
                <a:gd name="connsiteY13" fmla="*/ 75719 h 75719"/>
                <a:gd name="connsiteX14" fmla="*/ 13941 w 55302"/>
                <a:gd name="connsiteY14" fmla="*/ 35679 h 75719"/>
                <a:gd name="connsiteX15" fmla="*/ 27024 w 55302"/>
                <a:gd name="connsiteY15" fmla="*/ 35679 h 75719"/>
                <a:gd name="connsiteX16" fmla="*/ 37199 w 55302"/>
                <a:gd name="connsiteY16" fmla="*/ 32309 h 75719"/>
                <a:gd name="connsiteX17" fmla="*/ 40436 w 55302"/>
                <a:gd name="connsiteY17" fmla="*/ 23456 h 75719"/>
                <a:gd name="connsiteX18" fmla="*/ 37265 w 55302"/>
                <a:gd name="connsiteY18" fmla="*/ 14800 h 75719"/>
                <a:gd name="connsiteX19" fmla="*/ 26958 w 55302"/>
                <a:gd name="connsiteY19" fmla="*/ 11563 h 75719"/>
                <a:gd name="connsiteX20" fmla="*/ 14007 w 55302"/>
                <a:gd name="connsiteY20" fmla="*/ 11563 h 75719"/>
                <a:gd name="connsiteX21" fmla="*/ 14007 w 55302"/>
                <a:gd name="connsiteY21" fmla="*/ 3567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02" h="75719">
                  <a:moveTo>
                    <a:pt x="66" y="75719"/>
                  </a:moveTo>
                  <a:lnTo>
                    <a:pt x="66" y="0"/>
                  </a:lnTo>
                  <a:lnTo>
                    <a:pt x="27883" y="0"/>
                  </a:lnTo>
                  <a:cubicBezTo>
                    <a:pt x="33961" y="0"/>
                    <a:pt x="38917" y="991"/>
                    <a:pt x="42881" y="3105"/>
                  </a:cubicBezTo>
                  <a:cubicBezTo>
                    <a:pt x="46779" y="5154"/>
                    <a:pt x="49753" y="7929"/>
                    <a:pt x="51669" y="11431"/>
                  </a:cubicBezTo>
                  <a:cubicBezTo>
                    <a:pt x="53585" y="14932"/>
                    <a:pt x="54576" y="18831"/>
                    <a:pt x="54576" y="23059"/>
                  </a:cubicBezTo>
                  <a:cubicBezTo>
                    <a:pt x="54576" y="27684"/>
                    <a:pt x="53387" y="31913"/>
                    <a:pt x="50942" y="35679"/>
                  </a:cubicBezTo>
                  <a:cubicBezTo>
                    <a:pt x="48497" y="39511"/>
                    <a:pt x="44731" y="42286"/>
                    <a:pt x="39644" y="44004"/>
                  </a:cubicBezTo>
                  <a:lnTo>
                    <a:pt x="55303" y="75719"/>
                  </a:lnTo>
                  <a:lnTo>
                    <a:pt x="39379" y="75719"/>
                  </a:lnTo>
                  <a:lnTo>
                    <a:pt x="25306" y="45854"/>
                  </a:lnTo>
                  <a:lnTo>
                    <a:pt x="13875" y="45854"/>
                  </a:lnTo>
                  <a:lnTo>
                    <a:pt x="13875" y="75719"/>
                  </a:lnTo>
                  <a:lnTo>
                    <a:pt x="0" y="75719"/>
                  </a:lnTo>
                  <a:close/>
                  <a:moveTo>
                    <a:pt x="13941" y="35679"/>
                  </a:moveTo>
                  <a:lnTo>
                    <a:pt x="27024" y="35679"/>
                  </a:lnTo>
                  <a:cubicBezTo>
                    <a:pt x="31649" y="35679"/>
                    <a:pt x="35018" y="34556"/>
                    <a:pt x="37199" y="32309"/>
                  </a:cubicBezTo>
                  <a:cubicBezTo>
                    <a:pt x="39379" y="30063"/>
                    <a:pt x="40436" y="27156"/>
                    <a:pt x="40436" y="23456"/>
                  </a:cubicBezTo>
                  <a:cubicBezTo>
                    <a:pt x="40436" y="19756"/>
                    <a:pt x="39379" y="16981"/>
                    <a:pt x="37265" y="14800"/>
                  </a:cubicBezTo>
                  <a:cubicBezTo>
                    <a:pt x="35151" y="12620"/>
                    <a:pt x="31715" y="11563"/>
                    <a:pt x="26958" y="11563"/>
                  </a:cubicBezTo>
                  <a:lnTo>
                    <a:pt x="14007" y="11563"/>
                  </a:lnTo>
                  <a:lnTo>
                    <a:pt x="14007" y="35679"/>
                  </a:lnTo>
                  <a:close/>
                </a:path>
              </a:pathLst>
            </a:custGeom>
            <a:solidFill>
              <a:schemeClr val="bg1"/>
            </a:solidFill>
            <a:ln w="6589"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C0D47EA8-A860-558D-CC87-0A3186BE0058}"/>
                </a:ext>
              </a:extLst>
            </p:cNvPr>
            <p:cNvSpPr/>
            <p:nvPr/>
          </p:nvSpPr>
          <p:spPr>
            <a:xfrm>
              <a:off x="186033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09 w 49422"/>
                <a:gd name="connsiteY4" fmla="*/ 11166 h 75719"/>
                <a:gd name="connsiteX5" fmla="*/ 13809 w 49422"/>
                <a:gd name="connsiteY5" fmla="*/ 31913 h 75719"/>
                <a:gd name="connsiteX6" fmla="*/ 46185 w 49422"/>
                <a:gd name="connsiteY6" fmla="*/ 31913 h 75719"/>
                <a:gd name="connsiteX7" fmla="*/ 46185 w 49422"/>
                <a:gd name="connsiteY7" fmla="*/ 42749 h 75719"/>
                <a:gd name="connsiteX8" fmla="*/ 13809 w 49422"/>
                <a:gd name="connsiteY8" fmla="*/ 42749 h 75719"/>
                <a:gd name="connsiteX9" fmla="*/ 13809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09" y="11166"/>
                  </a:lnTo>
                  <a:lnTo>
                    <a:pt x="13809" y="31913"/>
                  </a:lnTo>
                  <a:lnTo>
                    <a:pt x="46185" y="31913"/>
                  </a:lnTo>
                  <a:lnTo>
                    <a:pt x="46185" y="42749"/>
                  </a:lnTo>
                  <a:lnTo>
                    <a:pt x="13809" y="42749"/>
                  </a:lnTo>
                  <a:lnTo>
                    <a:pt x="13809"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A7623966-A0BE-2D25-5BCD-163B07685133}"/>
                </a:ext>
              </a:extLst>
            </p:cNvPr>
            <p:cNvSpPr/>
            <p:nvPr/>
          </p:nvSpPr>
          <p:spPr>
            <a:xfrm>
              <a:off x="1925551"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3" name="Freeform: Shape 24">
              <a:extLst>
                <a:ext uri="{FF2B5EF4-FFF2-40B4-BE49-F238E27FC236}">
                  <a16:creationId xmlns:a16="http://schemas.microsoft.com/office/drawing/2014/main" id="{F59B6EBF-A6C8-5941-3507-B05FF5B5D03F}"/>
                </a:ext>
              </a:extLst>
            </p:cNvPr>
            <p:cNvSpPr/>
            <p:nvPr/>
          </p:nvSpPr>
          <p:spPr>
            <a:xfrm>
              <a:off x="1995191" y="1532701"/>
              <a:ext cx="17311" cy="16319"/>
            </a:xfrm>
            <a:custGeom>
              <a:avLst/>
              <a:gdLst>
                <a:gd name="connsiteX0" fmla="*/ 8655 w 17311"/>
                <a:gd name="connsiteY0" fmla="*/ 16320 h 16319"/>
                <a:gd name="connsiteX1" fmla="*/ 2445 w 17311"/>
                <a:gd name="connsiteY1" fmla="*/ 13941 h 16319"/>
                <a:gd name="connsiteX2" fmla="*/ 0 w 17311"/>
                <a:gd name="connsiteY2" fmla="*/ 8193 h 16319"/>
                <a:gd name="connsiteX3" fmla="*/ 2445 w 17311"/>
                <a:gd name="connsiteY3" fmla="*/ 2379 h 16319"/>
                <a:gd name="connsiteX4" fmla="*/ 8655 w 17311"/>
                <a:gd name="connsiteY4" fmla="*/ 0 h 16319"/>
                <a:gd name="connsiteX5" fmla="*/ 14866 w 17311"/>
                <a:gd name="connsiteY5" fmla="*/ 2379 h 16319"/>
                <a:gd name="connsiteX6" fmla="*/ 17311 w 17311"/>
                <a:gd name="connsiteY6" fmla="*/ 8193 h 16319"/>
                <a:gd name="connsiteX7" fmla="*/ 14866 w 17311"/>
                <a:gd name="connsiteY7" fmla="*/ 13941 h 16319"/>
                <a:gd name="connsiteX8" fmla="*/ 8655 w 17311"/>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1" h="16319">
                  <a:moveTo>
                    <a:pt x="8655" y="16320"/>
                  </a:moveTo>
                  <a:cubicBezTo>
                    <a:pt x="6145" y="16320"/>
                    <a:pt x="4030" y="15527"/>
                    <a:pt x="2445" y="13941"/>
                  </a:cubicBezTo>
                  <a:cubicBezTo>
                    <a:pt x="859" y="12356"/>
                    <a:pt x="0" y="10439"/>
                    <a:pt x="0" y="8193"/>
                  </a:cubicBezTo>
                  <a:cubicBezTo>
                    <a:pt x="0" y="5946"/>
                    <a:pt x="793" y="3964"/>
                    <a:pt x="2445" y="2379"/>
                  </a:cubicBezTo>
                  <a:cubicBezTo>
                    <a:pt x="4097"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24" name="Freeform: Shape 26">
              <a:extLst>
                <a:ext uri="{FF2B5EF4-FFF2-40B4-BE49-F238E27FC236}">
                  <a16:creationId xmlns:a16="http://schemas.microsoft.com/office/drawing/2014/main" id="{8031A4CA-D523-97AF-0557-154A5083888B}"/>
                </a:ext>
              </a:extLst>
            </p:cNvPr>
            <p:cNvSpPr/>
            <p:nvPr/>
          </p:nvSpPr>
          <p:spPr>
            <a:xfrm>
              <a:off x="2058026" y="1471452"/>
              <a:ext cx="55236" cy="78361"/>
            </a:xfrm>
            <a:custGeom>
              <a:avLst/>
              <a:gdLst>
                <a:gd name="connsiteX0" fmla="*/ 28543 w 55236"/>
                <a:gd name="connsiteY0" fmla="*/ 78164 h 78361"/>
                <a:gd name="connsiteX1" fmla="*/ 13809 w 55236"/>
                <a:gd name="connsiteY1" fmla="*/ 75323 h 78361"/>
                <a:gd name="connsiteX2" fmla="*/ 3766 w 55236"/>
                <a:gd name="connsiteY2" fmla="*/ 67130 h 78361"/>
                <a:gd name="connsiteX3" fmla="*/ 0 w 55236"/>
                <a:gd name="connsiteY3" fmla="*/ 54113 h 78361"/>
                <a:gd name="connsiteX4" fmla="*/ 14602 w 55236"/>
                <a:gd name="connsiteY4" fmla="*/ 54113 h 78361"/>
                <a:gd name="connsiteX5" fmla="*/ 18434 w 55236"/>
                <a:gd name="connsiteY5" fmla="*/ 63033 h 78361"/>
                <a:gd name="connsiteX6" fmla="*/ 28411 w 55236"/>
                <a:gd name="connsiteY6" fmla="*/ 66667 h 78361"/>
                <a:gd name="connsiteX7" fmla="*/ 37199 w 55236"/>
                <a:gd name="connsiteY7" fmla="*/ 64024 h 78361"/>
                <a:gd name="connsiteX8" fmla="*/ 40436 w 55236"/>
                <a:gd name="connsiteY8" fmla="*/ 56955 h 78361"/>
                <a:gd name="connsiteX9" fmla="*/ 37595 w 55236"/>
                <a:gd name="connsiteY9" fmla="*/ 49687 h 78361"/>
                <a:gd name="connsiteX10" fmla="*/ 29997 w 55236"/>
                <a:gd name="connsiteY10" fmla="*/ 45458 h 78361"/>
                <a:gd name="connsiteX11" fmla="*/ 19822 w 55236"/>
                <a:gd name="connsiteY11" fmla="*/ 42022 h 78361"/>
                <a:gd name="connsiteX12" fmla="*/ 6475 w 55236"/>
                <a:gd name="connsiteY12" fmla="*/ 34226 h 78361"/>
                <a:gd name="connsiteX13" fmla="*/ 1850 w 55236"/>
                <a:gd name="connsiteY13" fmla="*/ 21606 h 78361"/>
                <a:gd name="connsiteX14" fmla="*/ 5021 w 55236"/>
                <a:gd name="connsiteY14" fmla="*/ 10109 h 78361"/>
                <a:gd name="connsiteX15" fmla="*/ 14073 w 55236"/>
                <a:gd name="connsiteY15" fmla="*/ 2643 h 78361"/>
                <a:gd name="connsiteX16" fmla="*/ 27288 w 55236"/>
                <a:gd name="connsiteY16" fmla="*/ 0 h 78361"/>
                <a:gd name="connsiteX17" fmla="*/ 40635 w 55236"/>
                <a:gd name="connsiteY17" fmla="*/ 2709 h 78361"/>
                <a:gd name="connsiteX18" fmla="*/ 49753 w 55236"/>
                <a:gd name="connsiteY18" fmla="*/ 10307 h 78361"/>
                <a:gd name="connsiteX19" fmla="*/ 53254 w 55236"/>
                <a:gd name="connsiteY19" fmla="*/ 21870 h 78361"/>
                <a:gd name="connsiteX20" fmla="*/ 38454 w 55236"/>
                <a:gd name="connsiteY20" fmla="*/ 21870 h 78361"/>
                <a:gd name="connsiteX21" fmla="*/ 35349 w 55236"/>
                <a:gd name="connsiteY21" fmla="*/ 14800 h 78361"/>
                <a:gd name="connsiteX22" fmla="*/ 27090 w 55236"/>
                <a:gd name="connsiteY22" fmla="*/ 11695 h 78361"/>
                <a:gd name="connsiteX23" fmla="*/ 19491 w 55236"/>
                <a:gd name="connsiteY23" fmla="*/ 13941 h 78361"/>
                <a:gd name="connsiteX24" fmla="*/ 16386 w 55236"/>
                <a:gd name="connsiteY24" fmla="*/ 20681 h 78361"/>
                <a:gd name="connsiteX25" fmla="*/ 18765 w 55236"/>
                <a:gd name="connsiteY25" fmla="*/ 26693 h 78361"/>
                <a:gd name="connsiteX26" fmla="*/ 25240 w 55236"/>
                <a:gd name="connsiteY26" fmla="*/ 30459 h 78361"/>
                <a:gd name="connsiteX27" fmla="*/ 34688 w 55236"/>
                <a:gd name="connsiteY27" fmla="*/ 33697 h 78361"/>
                <a:gd name="connsiteX28" fmla="*/ 44929 w 55236"/>
                <a:gd name="connsiteY28" fmla="*/ 38256 h 78361"/>
                <a:gd name="connsiteX29" fmla="*/ 52395 w 55236"/>
                <a:gd name="connsiteY29" fmla="*/ 45128 h 78361"/>
                <a:gd name="connsiteX30" fmla="*/ 55237 w 55236"/>
                <a:gd name="connsiteY30" fmla="*/ 56096 h 78361"/>
                <a:gd name="connsiteX31" fmla="*/ 52197 w 55236"/>
                <a:gd name="connsiteY31" fmla="*/ 67130 h 78361"/>
                <a:gd name="connsiteX32" fmla="*/ 43211 w 55236"/>
                <a:gd name="connsiteY32" fmla="*/ 75257 h 78361"/>
                <a:gd name="connsiteX33" fmla="*/ 28609 w 55236"/>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36" h="78361">
                  <a:moveTo>
                    <a:pt x="28543" y="78164"/>
                  </a:moveTo>
                  <a:cubicBezTo>
                    <a:pt x="22993" y="78164"/>
                    <a:pt x="18104" y="77239"/>
                    <a:pt x="13809" y="75323"/>
                  </a:cubicBezTo>
                  <a:cubicBezTo>
                    <a:pt x="9580" y="73407"/>
                    <a:pt x="6211" y="70698"/>
                    <a:pt x="3766" y="67130"/>
                  </a:cubicBezTo>
                  <a:cubicBezTo>
                    <a:pt x="1321" y="63562"/>
                    <a:pt x="66" y="59201"/>
                    <a:pt x="0" y="54113"/>
                  </a:cubicBezTo>
                  <a:lnTo>
                    <a:pt x="14602" y="54113"/>
                  </a:lnTo>
                  <a:cubicBezTo>
                    <a:pt x="14734" y="57615"/>
                    <a:pt x="15990" y="60588"/>
                    <a:pt x="18434" y="63033"/>
                  </a:cubicBezTo>
                  <a:cubicBezTo>
                    <a:pt x="20879" y="65478"/>
                    <a:pt x="24182"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97" y="45458"/>
                  </a:cubicBezTo>
                  <a:cubicBezTo>
                    <a:pt x="26825" y="44401"/>
                    <a:pt x="23456" y="43211"/>
                    <a:pt x="19822" y="42022"/>
                  </a:cubicBezTo>
                  <a:cubicBezTo>
                    <a:pt x="14007" y="40040"/>
                    <a:pt x="9514" y="37397"/>
                    <a:pt x="6475" y="34226"/>
                  </a:cubicBezTo>
                  <a:cubicBezTo>
                    <a:pt x="3436" y="31054"/>
                    <a:pt x="1850" y="26825"/>
                    <a:pt x="1850" y="21606"/>
                  </a:cubicBezTo>
                  <a:cubicBezTo>
                    <a:pt x="1784" y="17113"/>
                    <a:pt x="2841" y="13281"/>
                    <a:pt x="5021" y="10109"/>
                  </a:cubicBezTo>
                  <a:cubicBezTo>
                    <a:pt x="7202" y="6938"/>
                    <a:pt x="10241" y="4427"/>
                    <a:pt x="14073" y="2643"/>
                  </a:cubicBezTo>
                  <a:cubicBezTo>
                    <a:pt x="17906" y="859"/>
                    <a:pt x="22266" y="0"/>
                    <a:pt x="27288" y="0"/>
                  </a:cubicBezTo>
                  <a:cubicBezTo>
                    <a:pt x="32309" y="0"/>
                    <a:pt x="36802" y="925"/>
                    <a:pt x="40635" y="2709"/>
                  </a:cubicBezTo>
                  <a:cubicBezTo>
                    <a:pt x="44467" y="4493"/>
                    <a:pt x="47506" y="7004"/>
                    <a:pt x="49753" y="10307"/>
                  </a:cubicBezTo>
                  <a:cubicBezTo>
                    <a:pt x="51933" y="13545"/>
                    <a:pt x="53122" y="17443"/>
                    <a:pt x="53254" y="21870"/>
                  </a:cubicBezTo>
                  <a:lnTo>
                    <a:pt x="38454" y="21870"/>
                  </a:lnTo>
                  <a:cubicBezTo>
                    <a:pt x="38388" y="19227"/>
                    <a:pt x="37331" y="16849"/>
                    <a:pt x="35349" y="14800"/>
                  </a:cubicBezTo>
                  <a:cubicBezTo>
                    <a:pt x="33367" y="12752"/>
                    <a:pt x="30592" y="11695"/>
                    <a:pt x="27090" y="11695"/>
                  </a:cubicBezTo>
                  <a:cubicBezTo>
                    <a:pt x="24050" y="11629"/>
                    <a:pt x="21540" y="12356"/>
                    <a:pt x="19491" y="13941"/>
                  </a:cubicBezTo>
                  <a:cubicBezTo>
                    <a:pt x="17443" y="15461"/>
                    <a:pt x="16386" y="17707"/>
                    <a:pt x="16386" y="20681"/>
                  </a:cubicBezTo>
                  <a:cubicBezTo>
                    <a:pt x="16386" y="23191"/>
                    <a:pt x="17179" y="25174"/>
                    <a:pt x="18765" y="26693"/>
                  </a:cubicBezTo>
                  <a:cubicBezTo>
                    <a:pt x="20350" y="28147"/>
                    <a:pt x="22531" y="29402"/>
                    <a:pt x="25240" y="30459"/>
                  </a:cubicBezTo>
                  <a:cubicBezTo>
                    <a:pt x="28015" y="31451"/>
                    <a:pt x="31120" y="32574"/>
                    <a:pt x="34688" y="33697"/>
                  </a:cubicBezTo>
                  <a:cubicBezTo>
                    <a:pt x="38454" y="35018"/>
                    <a:pt x="41890" y="36538"/>
                    <a:pt x="44929" y="38256"/>
                  </a:cubicBezTo>
                  <a:cubicBezTo>
                    <a:pt x="48035" y="39974"/>
                    <a:pt x="50479" y="42286"/>
                    <a:pt x="52395" y="45128"/>
                  </a:cubicBezTo>
                  <a:cubicBezTo>
                    <a:pt x="54245" y="47969"/>
                    <a:pt x="55237" y="51669"/>
                    <a:pt x="55237" y="56096"/>
                  </a:cubicBezTo>
                  <a:cubicBezTo>
                    <a:pt x="55237" y="60060"/>
                    <a:pt x="54245" y="63760"/>
                    <a:pt x="52197" y="67130"/>
                  </a:cubicBezTo>
                  <a:cubicBezTo>
                    <a:pt x="50149" y="70499"/>
                    <a:pt x="47176" y="73208"/>
                    <a:pt x="43211" y="75257"/>
                  </a:cubicBezTo>
                  <a:cubicBezTo>
                    <a:pt x="39247" y="77305"/>
                    <a:pt x="34358" y="78362"/>
                    <a:pt x="28609" y="78362"/>
                  </a:cubicBezTo>
                </a:path>
              </a:pathLst>
            </a:custGeom>
            <a:solidFill>
              <a:schemeClr val="bg1"/>
            </a:solidFill>
            <a:ln w="6589" cap="flat">
              <a:noFill/>
              <a:prstDash val="solid"/>
              <a:miter/>
            </a:ln>
          </p:spPr>
          <p:txBody>
            <a:bodyPr rtlCol="0" anchor="ctr"/>
            <a:lstStyle/>
            <a:p>
              <a:endParaRPr lang="en-US"/>
            </a:p>
          </p:txBody>
        </p:sp>
        <p:sp>
          <p:nvSpPr>
            <p:cNvPr id="25" name="Freeform: Shape 27">
              <a:extLst>
                <a:ext uri="{FF2B5EF4-FFF2-40B4-BE49-F238E27FC236}">
                  <a16:creationId xmlns:a16="http://schemas.microsoft.com/office/drawing/2014/main" id="{A0E90431-33F0-B0FA-F8EF-6E29BE581F01}"/>
                </a:ext>
              </a:extLst>
            </p:cNvPr>
            <p:cNvSpPr/>
            <p:nvPr/>
          </p:nvSpPr>
          <p:spPr>
            <a:xfrm>
              <a:off x="2125817" y="1472575"/>
              <a:ext cx="70961" cy="75719"/>
            </a:xfrm>
            <a:custGeom>
              <a:avLst/>
              <a:gdLst>
                <a:gd name="connsiteX0" fmla="*/ 0 w 70961"/>
                <a:gd name="connsiteY0" fmla="*/ 75719 h 75719"/>
                <a:gd name="connsiteX1" fmla="*/ 27684 w 70961"/>
                <a:gd name="connsiteY1" fmla="*/ 0 h 75719"/>
                <a:gd name="connsiteX2" fmla="*/ 43278 w 70961"/>
                <a:gd name="connsiteY2" fmla="*/ 0 h 75719"/>
                <a:gd name="connsiteX3" fmla="*/ 70962 w 70961"/>
                <a:gd name="connsiteY3" fmla="*/ 75719 h 75719"/>
                <a:gd name="connsiteX4" fmla="*/ 56228 w 70961"/>
                <a:gd name="connsiteY4" fmla="*/ 75719 h 75719"/>
                <a:gd name="connsiteX5" fmla="*/ 50149 w 70961"/>
                <a:gd name="connsiteY5" fmla="*/ 58210 h 75719"/>
                <a:gd name="connsiteX6" fmla="*/ 20615 w 70961"/>
                <a:gd name="connsiteY6" fmla="*/ 58210 h 75719"/>
                <a:gd name="connsiteX7" fmla="*/ 14470 w 70961"/>
                <a:gd name="connsiteY7" fmla="*/ 75719 h 75719"/>
                <a:gd name="connsiteX8" fmla="*/ 0 w 70961"/>
                <a:gd name="connsiteY8" fmla="*/ 75719 h 75719"/>
                <a:gd name="connsiteX9" fmla="*/ 24447 w 70961"/>
                <a:gd name="connsiteY9" fmla="*/ 47374 h 75719"/>
                <a:gd name="connsiteX10" fmla="*/ 46383 w 70961"/>
                <a:gd name="connsiteY10" fmla="*/ 47374 h 75719"/>
                <a:gd name="connsiteX11" fmla="*/ 35349 w 70961"/>
                <a:gd name="connsiteY11" fmla="*/ 15923 h 75719"/>
                <a:gd name="connsiteX12" fmla="*/ 24447 w 70961"/>
                <a:gd name="connsiteY12" fmla="*/ 47374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61" h="75719">
                  <a:moveTo>
                    <a:pt x="0" y="75719"/>
                  </a:moveTo>
                  <a:lnTo>
                    <a:pt x="27684" y="0"/>
                  </a:lnTo>
                  <a:lnTo>
                    <a:pt x="43278" y="0"/>
                  </a:lnTo>
                  <a:lnTo>
                    <a:pt x="70962" y="75719"/>
                  </a:lnTo>
                  <a:lnTo>
                    <a:pt x="56228" y="75719"/>
                  </a:lnTo>
                  <a:lnTo>
                    <a:pt x="50149" y="58210"/>
                  </a:lnTo>
                  <a:lnTo>
                    <a:pt x="20615" y="58210"/>
                  </a:lnTo>
                  <a:lnTo>
                    <a:pt x="14470" y="75719"/>
                  </a:lnTo>
                  <a:lnTo>
                    <a:pt x="0" y="75719"/>
                  </a:lnTo>
                  <a:close/>
                  <a:moveTo>
                    <a:pt x="24447" y="47374"/>
                  </a:moveTo>
                  <a:lnTo>
                    <a:pt x="46383" y="47374"/>
                  </a:lnTo>
                  <a:lnTo>
                    <a:pt x="35349" y="15923"/>
                  </a:lnTo>
                  <a:lnTo>
                    <a:pt x="24447" y="47374"/>
                  </a:lnTo>
                  <a:close/>
                </a:path>
              </a:pathLst>
            </a:custGeom>
            <a:solidFill>
              <a:schemeClr val="bg1"/>
            </a:solidFill>
            <a:ln w="6589" cap="flat">
              <a:noFill/>
              <a:prstDash val="solid"/>
              <a:miter/>
            </a:ln>
          </p:spPr>
          <p:txBody>
            <a:bodyPr rtlCol="0" anchor="ctr"/>
            <a:lstStyle/>
            <a:p>
              <a:endParaRPr lang="en-US"/>
            </a:p>
          </p:txBody>
        </p:sp>
        <p:sp>
          <p:nvSpPr>
            <p:cNvPr id="26" name="Freeform: Shape 28">
              <a:extLst>
                <a:ext uri="{FF2B5EF4-FFF2-40B4-BE49-F238E27FC236}">
                  <a16:creationId xmlns:a16="http://schemas.microsoft.com/office/drawing/2014/main" id="{78FFE246-0A46-6A96-E7A5-FC885E5ECC00}"/>
                </a:ext>
              </a:extLst>
            </p:cNvPr>
            <p:cNvSpPr/>
            <p:nvPr/>
          </p:nvSpPr>
          <p:spPr>
            <a:xfrm>
              <a:off x="2196580"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27" name="Freeform: Shape 29">
              <a:extLst>
                <a:ext uri="{FF2B5EF4-FFF2-40B4-BE49-F238E27FC236}">
                  <a16:creationId xmlns:a16="http://schemas.microsoft.com/office/drawing/2014/main" id="{23372790-8224-EF26-9CCE-69D86724AB59}"/>
                </a:ext>
              </a:extLst>
            </p:cNvPr>
            <p:cNvSpPr/>
            <p:nvPr/>
          </p:nvSpPr>
          <p:spPr>
            <a:xfrm>
              <a:off x="2283267"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28" name="Freeform: Shape 30">
              <a:extLst>
                <a:ext uri="{FF2B5EF4-FFF2-40B4-BE49-F238E27FC236}">
                  <a16:creationId xmlns:a16="http://schemas.microsoft.com/office/drawing/2014/main" id="{BFBA7101-9BC3-EDF5-039E-04AB1161DF3E}"/>
                </a:ext>
              </a:extLst>
            </p:cNvPr>
            <p:cNvSpPr/>
            <p:nvPr/>
          </p:nvSpPr>
          <p:spPr>
            <a:xfrm>
              <a:off x="2382376" y="1472575"/>
              <a:ext cx="47374" cy="75719"/>
            </a:xfrm>
            <a:custGeom>
              <a:avLst/>
              <a:gdLst>
                <a:gd name="connsiteX0" fmla="*/ 0 w 47374"/>
                <a:gd name="connsiteY0" fmla="*/ 75719 h 75719"/>
                <a:gd name="connsiteX1" fmla="*/ 0 w 47374"/>
                <a:gd name="connsiteY1" fmla="*/ 0 h 75719"/>
                <a:gd name="connsiteX2" fmla="*/ 13809 w 47374"/>
                <a:gd name="connsiteY2" fmla="*/ 0 h 75719"/>
                <a:gd name="connsiteX3" fmla="*/ 13809 w 47374"/>
                <a:gd name="connsiteY3" fmla="*/ 64883 h 75719"/>
                <a:gd name="connsiteX4" fmla="*/ 47374 w 47374"/>
                <a:gd name="connsiteY4" fmla="*/ 64883 h 75719"/>
                <a:gd name="connsiteX5" fmla="*/ 47374 w 47374"/>
                <a:gd name="connsiteY5" fmla="*/ 75719 h 75719"/>
                <a:gd name="connsiteX6" fmla="*/ 0 w 47374"/>
                <a:gd name="connsiteY6"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 h="75719">
                  <a:moveTo>
                    <a:pt x="0" y="75719"/>
                  </a:moveTo>
                  <a:lnTo>
                    <a:pt x="0" y="0"/>
                  </a:lnTo>
                  <a:lnTo>
                    <a:pt x="13809" y="0"/>
                  </a:lnTo>
                  <a:lnTo>
                    <a:pt x="13809" y="64883"/>
                  </a:lnTo>
                  <a:lnTo>
                    <a:pt x="47374" y="64883"/>
                  </a:lnTo>
                  <a:lnTo>
                    <a:pt x="47374" y="75719"/>
                  </a:lnTo>
                  <a:lnTo>
                    <a:pt x="0" y="75719"/>
                  </a:lnTo>
                  <a:close/>
                </a:path>
              </a:pathLst>
            </a:custGeom>
            <a:solidFill>
              <a:schemeClr val="bg1"/>
            </a:solidFill>
            <a:ln w="6589" cap="flat">
              <a:noFill/>
              <a:prstDash val="solid"/>
              <a:miter/>
            </a:ln>
          </p:spPr>
          <p:txBody>
            <a:bodyPr rtlCol="0" anchor="ctr"/>
            <a:lstStyle/>
            <a:p>
              <a:endParaRPr lang="en-US"/>
            </a:p>
          </p:txBody>
        </p:sp>
        <p:sp>
          <p:nvSpPr>
            <p:cNvPr id="29" name="Freeform: Shape 31">
              <a:extLst>
                <a:ext uri="{FF2B5EF4-FFF2-40B4-BE49-F238E27FC236}">
                  <a16:creationId xmlns:a16="http://schemas.microsoft.com/office/drawing/2014/main" id="{713703FF-7B26-07D6-5F4D-62C28512E181}"/>
                </a:ext>
              </a:extLst>
            </p:cNvPr>
            <p:cNvSpPr/>
            <p:nvPr/>
          </p:nvSpPr>
          <p:spPr>
            <a:xfrm>
              <a:off x="2447325" y="1472575"/>
              <a:ext cx="13875" cy="75719"/>
            </a:xfrm>
            <a:custGeom>
              <a:avLst/>
              <a:gdLst>
                <a:gd name="connsiteX0" fmla="*/ 0 w 13875"/>
                <a:gd name="connsiteY0" fmla="*/ 0 h 75719"/>
                <a:gd name="connsiteX1" fmla="*/ 13875 w 13875"/>
                <a:gd name="connsiteY1" fmla="*/ 0 h 75719"/>
                <a:gd name="connsiteX2" fmla="*/ 13875 w 13875"/>
                <a:gd name="connsiteY2" fmla="*/ 75719 h 75719"/>
                <a:gd name="connsiteX3" fmla="*/ 0 w 13875"/>
                <a:gd name="connsiteY3" fmla="*/ 75719 h 75719"/>
              </a:gdLst>
              <a:ahLst/>
              <a:cxnLst>
                <a:cxn ang="0">
                  <a:pos x="connsiteX0" y="connsiteY0"/>
                </a:cxn>
                <a:cxn ang="0">
                  <a:pos x="connsiteX1" y="connsiteY1"/>
                </a:cxn>
                <a:cxn ang="0">
                  <a:pos x="connsiteX2" y="connsiteY2"/>
                </a:cxn>
                <a:cxn ang="0">
                  <a:pos x="connsiteX3" y="connsiteY3"/>
                </a:cxn>
              </a:cxnLst>
              <a:rect l="l" t="t" r="r" b="b"/>
              <a:pathLst>
                <a:path w="13875" h="75719">
                  <a:moveTo>
                    <a:pt x="0" y="0"/>
                  </a:moveTo>
                  <a:lnTo>
                    <a:pt x="13875" y="0"/>
                  </a:lnTo>
                  <a:lnTo>
                    <a:pt x="13875" y="75719"/>
                  </a:lnTo>
                  <a:lnTo>
                    <a:pt x="0" y="75719"/>
                  </a:lnTo>
                  <a:close/>
                </a:path>
              </a:pathLst>
            </a:custGeom>
            <a:solidFill>
              <a:schemeClr val="bg1"/>
            </a:solidFill>
            <a:ln w="6589" cap="flat">
              <a:noFill/>
              <a:prstDash val="solid"/>
              <a:miter/>
            </a:ln>
          </p:spPr>
          <p:txBody>
            <a:bodyPr rtlCol="0" anchor="ctr"/>
            <a:lstStyle/>
            <a:p>
              <a:endParaRPr lang="en-US"/>
            </a:p>
          </p:txBody>
        </p:sp>
        <p:sp>
          <p:nvSpPr>
            <p:cNvPr id="30" name="Freeform: Shape 32">
              <a:extLst>
                <a:ext uri="{FF2B5EF4-FFF2-40B4-BE49-F238E27FC236}">
                  <a16:creationId xmlns:a16="http://schemas.microsoft.com/office/drawing/2014/main" id="{6B525753-A45C-F21D-D616-AA339AB8D8C9}"/>
                </a:ext>
              </a:extLst>
            </p:cNvPr>
            <p:cNvSpPr/>
            <p:nvPr/>
          </p:nvSpPr>
          <p:spPr>
            <a:xfrm>
              <a:off x="2475604" y="1472575"/>
              <a:ext cx="72349" cy="75719"/>
            </a:xfrm>
            <a:custGeom>
              <a:avLst/>
              <a:gdLst>
                <a:gd name="connsiteX0" fmla="*/ 27684 w 72349"/>
                <a:gd name="connsiteY0" fmla="*/ 75719 h 75719"/>
                <a:gd name="connsiteX1" fmla="*/ 0 w 72349"/>
                <a:gd name="connsiteY1" fmla="*/ 0 h 75719"/>
                <a:gd name="connsiteX2" fmla="*/ 14800 w 72349"/>
                <a:gd name="connsiteY2" fmla="*/ 0 h 75719"/>
                <a:gd name="connsiteX3" fmla="*/ 36208 w 72349"/>
                <a:gd name="connsiteY3" fmla="*/ 61580 h 75719"/>
                <a:gd name="connsiteX4" fmla="*/ 57747 w 72349"/>
                <a:gd name="connsiteY4" fmla="*/ 0 h 75719"/>
                <a:gd name="connsiteX5" fmla="*/ 72349 w 72349"/>
                <a:gd name="connsiteY5" fmla="*/ 0 h 75719"/>
                <a:gd name="connsiteX6" fmla="*/ 44665 w 72349"/>
                <a:gd name="connsiteY6" fmla="*/ 75719 h 75719"/>
                <a:gd name="connsiteX7" fmla="*/ 27684 w 72349"/>
                <a:gd name="connsiteY7"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49" h="75719">
                  <a:moveTo>
                    <a:pt x="27684" y="75719"/>
                  </a:moveTo>
                  <a:lnTo>
                    <a:pt x="0" y="0"/>
                  </a:lnTo>
                  <a:lnTo>
                    <a:pt x="14800" y="0"/>
                  </a:lnTo>
                  <a:lnTo>
                    <a:pt x="36208" y="61580"/>
                  </a:lnTo>
                  <a:lnTo>
                    <a:pt x="57747" y="0"/>
                  </a:lnTo>
                  <a:lnTo>
                    <a:pt x="72349" y="0"/>
                  </a:lnTo>
                  <a:lnTo>
                    <a:pt x="44665" y="75719"/>
                  </a:lnTo>
                  <a:lnTo>
                    <a:pt x="27684" y="75719"/>
                  </a:lnTo>
                  <a:close/>
                </a:path>
              </a:pathLst>
            </a:custGeom>
            <a:solidFill>
              <a:schemeClr val="bg1"/>
            </a:solidFill>
            <a:ln w="6589" cap="flat">
              <a:noFill/>
              <a:prstDash val="solid"/>
              <a:miter/>
            </a:ln>
          </p:spPr>
          <p:txBody>
            <a:bodyPr rtlCol="0" anchor="ctr"/>
            <a:lstStyle/>
            <a:p>
              <a:endParaRPr lang="en-US"/>
            </a:p>
          </p:txBody>
        </p:sp>
        <p:sp>
          <p:nvSpPr>
            <p:cNvPr id="31" name="Freeform: Shape 33">
              <a:extLst>
                <a:ext uri="{FF2B5EF4-FFF2-40B4-BE49-F238E27FC236}">
                  <a16:creationId xmlns:a16="http://schemas.microsoft.com/office/drawing/2014/main" id="{2D58617A-6BA1-111C-01E6-B6033131C7AB}"/>
                </a:ext>
              </a:extLst>
            </p:cNvPr>
            <p:cNvSpPr/>
            <p:nvPr/>
          </p:nvSpPr>
          <p:spPr>
            <a:xfrm>
              <a:off x="2562292" y="1472575"/>
              <a:ext cx="49422" cy="75719"/>
            </a:xfrm>
            <a:custGeom>
              <a:avLst/>
              <a:gdLst>
                <a:gd name="connsiteX0" fmla="*/ 0 w 49422"/>
                <a:gd name="connsiteY0" fmla="*/ 75719 h 75719"/>
                <a:gd name="connsiteX1" fmla="*/ 0 w 49422"/>
                <a:gd name="connsiteY1" fmla="*/ 0 h 75719"/>
                <a:gd name="connsiteX2" fmla="*/ 49422 w 49422"/>
                <a:gd name="connsiteY2" fmla="*/ 0 h 75719"/>
                <a:gd name="connsiteX3" fmla="*/ 49422 w 49422"/>
                <a:gd name="connsiteY3" fmla="*/ 11166 h 75719"/>
                <a:gd name="connsiteX4" fmla="*/ 13875 w 49422"/>
                <a:gd name="connsiteY4" fmla="*/ 11166 h 75719"/>
                <a:gd name="connsiteX5" fmla="*/ 13875 w 49422"/>
                <a:gd name="connsiteY5" fmla="*/ 31913 h 75719"/>
                <a:gd name="connsiteX6" fmla="*/ 46185 w 49422"/>
                <a:gd name="connsiteY6" fmla="*/ 31913 h 75719"/>
                <a:gd name="connsiteX7" fmla="*/ 46185 w 49422"/>
                <a:gd name="connsiteY7" fmla="*/ 42749 h 75719"/>
                <a:gd name="connsiteX8" fmla="*/ 13875 w 49422"/>
                <a:gd name="connsiteY8" fmla="*/ 42749 h 75719"/>
                <a:gd name="connsiteX9" fmla="*/ 13875 w 49422"/>
                <a:gd name="connsiteY9" fmla="*/ 64553 h 75719"/>
                <a:gd name="connsiteX10" fmla="*/ 49422 w 49422"/>
                <a:gd name="connsiteY10" fmla="*/ 64553 h 75719"/>
                <a:gd name="connsiteX11" fmla="*/ 49422 w 49422"/>
                <a:gd name="connsiteY11" fmla="*/ 75719 h 75719"/>
                <a:gd name="connsiteX12" fmla="*/ 0 w 49422"/>
                <a:gd name="connsiteY12" fmla="*/ 75719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2" h="75719">
                  <a:moveTo>
                    <a:pt x="0" y="75719"/>
                  </a:moveTo>
                  <a:lnTo>
                    <a:pt x="0" y="0"/>
                  </a:lnTo>
                  <a:lnTo>
                    <a:pt x="49422" y="0"/>
                  </a:lnTo>
                  <a:lnTo>
                    <a:pt x="49422" y="11166"/>
                  </a:lnTo>
                  <a:lnTo>
                    <a:pt x="13875" y="11166"/>
                  </a:lnTo>
                  <a:lnTo>
                    <a:pt x="13875" y="31913"/>
                  </a:lnTo>
                  <a:lnTo>
                    <a:pt x="46185" y="31913"/>
                  </a:lnTo>
                  <a:lnTo>
                    <a:pt x="46185" y="42749"/>
                  </a:lnTo>
                  <a:lnTo>
                    <a:pt x="13875" y="42749"/>
                  </a:lnTo>
                  <a:lnTo>
                    <a:pt x="13875" y="64553"/>
                  </a:lnTo>
                  <a:lnTo>
                    <a:pt x="49422" y="64553"/>
                  </a:lnTo>
                  <a:lnTo>
                    <a:pt x="49422" y="75719"/>
                  </a:lnTo>
                  <a:lnTo>
                    <a:pt x="0" y="75719"/>
                  </a:lnTo>
                  <a:close/>
                </a:path>
              </a:pathLst>
            </a:custGeom>
            <a:solidFill>
              <a:schemeClr val="bg1"/>
            </a:solidFill>
            <a:ln w="6589" cap="flat">
              <a:noFill/>
              <a:prstDash val="solid"/>
              <a:miter/>
            </a:ln>
          </p:spPr>
          <p:txBody>
            <a:bodyPr rtlCol="0" anchor="ctr"/>
            <a:lstStyle/>
            <a:p>
              <a:endParaRPr lang="en-US"/>
            </a:p>
          </p:txBody>
        </p:sp>
        <p:sp>
          <p:nvSpPr>
            <p:cNvPr id="32" name="Freeform: Shape 34">
              <a:extLst>
                <a:ext uri="{FF2B5EF4-FFF2-40B4-BE49-F238E27FC236}">
                  <a16:creationId xmlns:a16="http://schemas.microsoft.com/office/drawing/2014/main" id="{AE9F23C4-80A4-8FD8-EDBE-841966D2FDB1}"/>
                </a:ext>
              </a:extLst>
            </p:cNvPr>
            <p:cNvSpPr/>
            <p:nvPr/>
          </p:nvSpPr>
          <p:spPr>
            <a:xfrm>
              <a:off x="2627571" y="1471452"/>
              <a:ext cx="55170" cy="78361"/>
            </a:xfrm>
            <a:custGeom>
              <a:avLst/>
              <a:gdLst>
                <a:gd name="connsiteX0" fmla="*/ 28543 w 55170"/>
                <a:gd name="connsiteY0" fmla="*/ 78164 h 78361"/>
                <a:gd name="connsiteX1" fmla="*/ 13809 w 55170"/>
                <a:gd name="connsiteY1" fmla="*/ 75323 h 78361"/>
                <a:gd name="connsiteX2" fmla="*/ 3766 w 55170"/>
                <a:gd name="connsiteY2" fmla="*/ 67130 h 78361"/>
                <a:gd name="connsiteX3" fmla="*/ 0 w 55170"/>
                <a:gd name="connsiteY3" fmla="*/ 54113 h 78361"/>
                <a:gd name="connsiteX4" fmla="*/ 14602 w 55170"/>
                <a:gd name="connsiteY4" fmla="*/ 54113 h 78361"/>
                <a:gd name="connsiteX5" fmla="*/ 18434 w 55170"/>
                <a:gd name="connsiteY5" fmla="*/ 63033 h 78361"/>
                <a:gd name="connsiteX6" fmla="*/ 28411 w 55170"/>
                <a:gd name="connsiteY6" fmla="*/ 66667 h 78361"/>
                <a:gd name="connsiteX7" fmla="*/ 37199 w 55170"/>
                <a:gd name="connsiteY7" fmla="*/ 64024 h 78361"/>
                <a:gd name="connsiteX8" fmla="*/ 40436 w 55170"/>
                <a:gd name="connsiteY8" fmla="*/ 56955 h 78361"/>
                <a:gd name="connsiteX9" fmla="*/ 37595 w 55170"/>
                <a:gd name="connsiteY9" fmla="*/ 49687 h 78361"/>
                <a:gd name="connsiteX10" fmla="*/ 29931 w 55170"/>
                <a:gd name="connsiteY10" fmla="*/ 45458 h 78361"/>
                <a:gd name="connsiteX11" fmla="*/ 19756 w 55170"/>
                <a:gd name="connsiteY11" fmla="*/ 42022 h 78361"/>
                <a:gd name="connsiteX12" fmla="*/ 6409 w 55170"/>
                <a:gd name="connsiteY12" fmla="*/ 34226 h 78361"/>
                <a:gd name="connsiteX13" fmla="*/ 1784 w 55170"/>
                <a:gd name="connsiteY13" fmla="*/ 21606 h 78361"/>
                <a:gd name="connsiteX14" fmla="*/ 4955 w 55170"/>
                <a:gd name="connsiteY14" fmla="*/ 10109 h 78361"/>
                <a:gd name="connsiteX15" fmla="*/ 14007 w 55170"/>
                <a:gd name="connsiteY15" fmla="*/ 2643 h 78361"/>
                <a:gd name="connsiteX16" fmla="*/ 27222 w 55170"/>
                <a:gd name="connsiteY16" fmla="*/ 0 h 78361"/>
                <a:gd name="connsiteX17" fmla="*/ 40568 w 55170"/>
                <a:gd name="connsiteY17" fmla="*/ 2709 h 78361"/>
                <a:gd name="connsiteX18" fmla="*/ 49686 w 55170"/>
                <a:gd name="connsiteY18" fmla="*/ 10307 h 78361"/>
                <a:gd name="connsiteX19" fmla="*/ 53188 w 55170"/>
                <a:gd name="connsiteY19" fmla="*/ 21870 h 78361"/>
                <a:gd name="connsiteX20" fmla="*/ 38388 w 55170"/>
                <a:gd name="connsiteY20" fmla="*/ 21870 h 78361"/>
                <a:gd name="connsiteX21" fmla="*/ 35283 w 55170"/>
                <a:gd name="connsiteY21" fmla="*/ 14800 h 78361"/>
                <a:gd name="connsiteX22" fmla="*/ 27024 w 55170"/>
                <a:gd name="connsiteY22" fmla="*/ 11695 h 78361"/>
                <a:gd name="connsiteX23" fmla="*/ 19425 w 55170"/>
                <a:gd name="connsiteY23" fmla="*/ 13941 h 78361"/>
                <a:gd name="connsiteX24" fmla="*/ 16320 w 55170"/>
                <a:gd name="connsiteY24" fmla="*/ 20681 h 78361"/>
                <a:gd name="connsiteX25" fmla="*/ 18698 w 55170"/>
                <a:gd name="connsiteY25" fmla="*/ 26693 h 78361"/>
                <a:gd name="connsiteX26" fmla="*/ 25174 w 55170"/>
                <a:gd name="connsiteY26" fmla="*/ 30459 h 78361"/>
                <a:gd name="connsiteX27" fmla="*/ 34622 w 55170"/>
                <a:gd name="connsiteY27" fmla="*/ 33697 h 78361"/>
                <a:gd name="connsiteX28" fmla="*/ 44863 w 55170"/>
                <a:gd name="connsiteY28" fmla="*/ 38256 h 78361"/>
                <a:gd name="connsiteX29" fmla="*/ 52329 w 55170"/>
                <a:gd name="connsiteY29" fmla="*/ 45128 h 78361"/>
                <a:gd name="connsiteX30" fmla="*/ 55171 w 55170"/>
                <a:gd name="connsiteY30" fmla="*/ 56096 h 78361"/>
                <a:gd name="connsiteX31" fmla="*/ 52131 w 55170"/>
                <a:gd name="connsiteY31" fmla="*/ 67130 h 78361"/>
                <a:gd name="connsiteX32" fmla="*/ 43145 w 55170"/>
                <a:gd name="connsiteY32" fmla="*/ 75257 h 78361"/>
                <a:gd name="connsiteX33" fmla="*/ 28543 w 55170"/>
                <a:gd name="connsiteY33" fmla="*/ 78362 h 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170" h="78361">
                  <a:moveTo>
                    <a:pt x="28543" y="78164"/>
                  </a:moveTo>
                  <a:cubicBezTo>
                    <a:pt x="22993" y="78164"/>
                    <a:pt x="18104" y="77239"/>
                    <a:pt x="13809" y="75323"/>
                  </a:cubicBezTo>
                  <a:cubicBezTo>
                    <a:pt x="9581" y="73407"/>
                    <a:pt x="6211" y="70698"/>
                    <a:pt x="3766" y="67130"/>
                  </a:cubicBezTo>
                  <a:cubicBezTo>
                    <a:pt x="1322" y="63562"/>
                    <a:pt x="66" y="59201"/>
                    <a:pt x="0" y="54113"/>
                  </a:cubicBezTo>
                  <a:lnTo>
                    <a:pt x="14602" y="54113"/>
                  </a:lnTo>
                  <a:cubicBezTo>
                    <a:pt x="14734" y="57615"/>
                    <a:pt x="15989" y="60588"/>
                    <a:pt x="18434" y="63033"/>
                  </a:cubicBezTo>
                  <a:cubicBezTo>
                    <a:pt x="20879" y="65478"/>
                    <a:pt x="24183" y="66667"/>
                    <a:pt x="28411" y="66667"/>
                  </a:cubicBezTo>
                  <a:cubicBezTo>
                    <a:pt x="32111" y="66667"/>
                    <a:pt x="35018" y="65808"/>
                    <a:pt x="37199" y="64024"/>
                  </a:cubicBezTo>
                  <a:cubicBezTo>
                    <a:pt x="39379" y="62240"/>
                    <a:pt x="40436" y="59928"/>
                    <a:pt x="40436" y="56955"/>
                  </a:cubicBezTo>
                  <a:cubicBezTo>
                    <a:pt x="40436" y="53981"/>
                    <a:pt x="39445" y="51404"/>
                    <a:pt x="37595" y="49687"/>
                  </a:cubicBezTo>
                  <a:cubicBezTo>
                    <a:pt x="35679" y="47969"/>
                    <a:pt x="33168" y="46581"/>
                    <a:pt x="29931" y="45458"/>
                  </a:cubicBezTo>
                  <a:cubicBezTo>
                    <a:pt x="26759" y="44401"/>
                    <a:pt x="23390" y="43211"/>
                    <a:pt x="19756" y="42022"/>
                  </a:cubicBezTo>
                  <a:cubicBezTo>
                    <a:pt x="13941" y="40040"/>
                    <a:pt x="9448" y="37397"/>
                    <a:pt x="6409" y="34226"/>
                  </a:cubicBezTo>
                  <a:cubicBezTo>
                    <a:pt x="3370" y="31054"/>
                    <a:pt x="1784" y="26825"/>
                    <a:pt x="1784" y="21606"/>
                  </a:cubicBezTo>
                  <a:cubicBezTo>
                    <a:pt x="1718" y="17113"/>
                    <a:pt x="2775" y="13281"/>
                    <a:pt x="4955" y="10109"/>
                  </a:cubicBezTo>
                  <a:cubicBezTo>
                    <a:pt x="7136" y="6938"/>
                    <a:pt x="10175" y="4427"/>
                    <a:pt x="14007" y="2643"/>
                  </a:cubicBezTo>
                  <a:cubicBezTo>
                    <a:pt x="17840" y="859"/>
                    <a:pt x="22200" y="0"/>
                    <a:pt x="27222" y="0"/>
                  </a:cubicBezTo>
                  <a:cubicBezTo>
                    <a:pt x="32243" y="0"/>
                    <a:pt x="36736" y="925"/>
                    <a:pt x="40568" y="2709"/>
                  </a:cubicBezTo>
                  <a:cubicBezTo>
                    <a:pt x="44401" y="4493"/>
                    <a:pt x="47440" y="7004"/>
                    <a:pt x="49686" y="10307"/>
                  </a:cubicBezTo>
                  <a:cubicBezTo>
                    <a:pt x="51867" y="13545"/>
                    <a:pt x="53056" y="17443"/>
                    <a:pt x="53188" y="21870"/>
                  </a:cubicBezTo>
                  <a:lnTo>
                    <a:pt x="38388" y="21870"/>
                  </a:lnTo>
                  <a:cubicBezTo>
                    <a:pt x="38322" y="19227"/>
                    <a:pt x="37265" y="16849"/>
                    <a:pt x="35283" y="14800"/>
                  </a:cubicBezTo>
                  <a:cubicBezTo>
                    <a:pt x="33301" y="12752"/>
                    <a:pt x="30525" y="11695"/>
                    <a:pt x="27024" y="11695"/>
                  </a:cubicBezTo>
                  <a:cubicBezTo>
                    <a:pt x="23984" y="11629"/>
                    <a:pt x="21474" y="12356"/>
                    <a:pt x="19425" y="13941"/>
                  </a:cubicBezTo>
                  <a:cubicBezTo>
                    <a:pt x="17377" y="15461"/>
                    <a:pt x="16320" y="17707"/>
                    <a:pt x="16320" y="20681"/>
                  </a:cubicBezTo>
                  <a:cubicBezTo>
                    <a:pt x="16320" y="23191"/>
                    <a:pt x="17113" y="25174"/>
                    <a:pt x="18698" y="26693"/>
                  </a:cubicBezTo>
                  <a:cubicBezTo>
                    <a:pt x="20284" y="28147"/>
                    <a:pt x="22465" y="29402"/>
                    <a:pt x="25174" y="30459"/>
                  </a:cubicBezTo>
                  <a:cubicBezTo>
                    <a:pt x="27949" y="31451"/>
                    <a:pt x="31054" y="32574"/>
                    <a:pt x="34622" y="33697"/>
                  </a:cubicBezTo>
                  <a:cubicBezTo>
                    <a:pt x="38388" y="35018"/>
                    <a:pt x="41824" y="36538"/>
                    <a:pt x="44863" y="38256"/>
                  </a:cubicBezTo>
                  <a:cubicBezTo>
                    <a:pt x="47969" y="39974"/>
                    <a:pt x="50479" y="42286"/>
                    <a:pt x="52329" y="45128"/>
                  </a:cubicBezTo>
                  <a:cubicBezTo>
                    <a:pt x="54180" y="47969"/>
                    <a:pt x="55171" y="51669"/>
                    <a:pt x="55171" y="56096"/>
                  </a:cubicBezTo>
                  <a:cubicBezTo>
                    <a:pt x="55171" y="60060"/>
                    <a:pt x="54180" y="63760"/>
                    <a:pt x="52131" y="67130"/>
                  </a:cubicBezTo>
                  <a:cubicBezTo>
                    <a:pt x="50083" y="70499"/>
                    <a:pt x="47110" y="73208"/>
                    <a:pt x="43145" y="75257"/>
                  </a:cubicBezTo>
                  <a:cubicBezTo>
                    <a:pt x="39181" y="77305"/>
                    <a:pt x="34292" y="78362"/>
                    <a:pt x="28543" y="78362"/>
                  </a:cubicBezTo>
                </a:path>
              </a:pathLst>
            </a:custGeom>
            <a:solidFill>
              <a:schemeClr val="bg1"/>
            </a:solidFill>
            <a:ln w="6589" cap="flat">
              <a:noFill/>
              <a:prstDash val="solid"/>
              <a:miter/>
            </a:ln>
          </p:spPr>
          <p:txBody>
            <a:bodyPr rtlCol="0" anchor="ctr"/>
            <a:lstStyle/>
            <a:p>
              <a:endParaRPr lang="en-US"/>
            </a:p>
          </p:txBody>
        </p:sp>
        <p:sp>
          <p:nvSpPr>
            <p:cNvPr id="33" name="Freeform: Shape 35">
              <a:extLst>
                <a:ext uri="{FF2B5EF4-FFF2-40B4-BE49-F238E27FC236}">
                  <a16:creationId xmlns:a16="http://schemas.microsoft.com/office/drawing/2014/main" id="{69EE3DF3-EE2C-4981-3B74-1752DC44DD24}"/>
                </a:ext>
              </a:extLst>
            </p:cNvPr>
            <p:cNvSpPr/>
            <p:nvPr/>
          </p:nvSpPr>
          <p:spPr>
            <a:xfrm>
              <a:off x="2697212" y="1532701"/>
              <a:ext cx="17310" cy="16319"/>
            </a:xfrm>
            <a:custGeom>
              <a:avLst/>
              <a:gdLst>
                <a:gd name="connsiteX0" fmla="*/ 8655 w 17310"/>
                <a:gd name="connsiteY0" fmla="*/ 16320 h 16319"/>
                <a:gd name="connsiteX1" fmla="*/ 2445 w 17310"/>
                <a:gd name="connsiteY1" fmla="*/ 13941 h 16319"/>
                <a:gd name="connsiteX2" fmla="*/ 0 w 17310"/>
                <a:gd name="connsiteY2" fmla="*/ 8193 h 16319"/>
                <a:gd name="connsiteX3" fmla="*/ 2445 w 17310"/>
                <a:gd name="connsiteY3" fmla="*/ 2379 h 16319"/>
                <a:gd name="connsiteX4" fmla="*/ 8655 w 17310"/>
                <a:gd name="connsiteY4" fmla="*/ 0 h 16319"/>
                <a:gd name="connsiteX5" fmla="*/ 14866 w 17310"/>
                <a:gd name="connsiteY5" fmla="*/ 2379 h 16319"/>
                <a:gd name="connsiteX6" fmla="*/ 17311 w 17310"/>
                <a:gd name="connsiteY6" fmla="*/ 8193 h 16319"/>
                <a:gd name="connsiteX7" fmla="*/ 14866 w 17310"/>
                <a:gd name="connsiteY7" fmla="*/ 13941 h 16319"/>
                <a:gd name="connsiteX8" fmla="*/ 8655 w 17310"/>
                <a:gd name="connsiteY8" fmla="*/ 16320 h 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 h="16319">
                  <a:moveTo>
                    <a:pt x="8655" y="16320"/>
                  </a:moveTo>
                  <a:cubicBezTo>
                    <a:pt x="6145" y="16320"/>
                    <a:pt x="4030" y="15527"/>
                    <a:pt x="2445" y="13941"/>
                  </a:cubicBezTo>
                  <a:cubicBezTo>
                    <a:pt x="859" y="12356"/>
                    <a:pt x="0" y="10439"/>
                    <a:pt x="0" y="8193"/>
                  </a:cubicBezTo>
                  <a:cubicBezTo>
                    <a:pt x="0" y="5946"/>
                    <a:pt x="793" y="3964"/>
                    <a:pt x="2445" y="2379"/>
                  </a:cubicBezTo>
                  <a:cubicBezTo>
                    <a:pt x="4096" y="793"/>
                    <a:pt x="6145" y="0"/>
                    <a:pt x="8655" y="0"/>
                  </a:cubicBezTo>
                  <a:cubicBezTo>
                    <a:pt x="11166" y="0"/>
                    <a:pt x="13215" y="793"/>
                    <a:pt x="14866" y="2379"/>
                  </a:cubicBezTo>
                  <a:cubicBezTo>
                    <a:pt x="16452" y="3964"/>
                    <a:pt x="17311" y="5880"/>
                    <a:pt x="17311" y="8193"/>
                  </a:cubicBezTo>
                  <a:cubicBezTo>
                    <a:pt x="17311" y="10506"/>
                    <a:pt x="16518" y="12356"/>
                    <a:pt x="14866" y="13941"/>
                  </a:cubicBezTo>
                  <a:cubicBezTo>
                    <a:pt x="13215" y="15527"/>
                    <a:pt x="11166" y="16320"/>
                    <a:pt x="8655" y="16320"/>
                  </a:cubicBezTo>
                </a:path>
              </a:pathLst>
            </a:custGeom>
            <a:solidFill>
              <a:schemeClr val="bg1"/>
            </a:solidFill>
            <a:ln w="6589" cap="flat">
              <a:noFill/>
              <a:prstDash val="solid"/>
              <a:miter/>
            </a:ln>
          </p:spPr>
          <p:txBody>
            <a:bodyPr rtlCol="0" anchor="ctr"/>
            <a:lstStyle/>
            <a:p>
              <a:endParaRPr lang="en-US"/>
            </a:p>
          </p:txBody>
        </p:sp>
        <p:sp>
          <p:nvSpPr>
            <p:cNvPr id="34" name="Freeform: Shape 36">
              <a:extLst>
                <a:ext uri="{FF2B5EF4-FFF2-40B4-BE49-F238E27FC236}">
                  <a16:creationId xmlns:a16="http://schemas.microsoft.com/office/drawing/2014/main" id="{8E778818-447C-9960-D324-AC481F4958EB}"/>
                </a:ext>
              </a:extLst>
            </p:cNvPr>
            <p:cNvSpPr/>
            <p:nvPr/>
          </p:nvSpPr>
          <p:spPr>
            <a:xfrm>
              <a:off x="1324555" y="1006037"/>
              <a:ext cx="332146" cy="368750"/>
            </a:xfrm>
            <a:custGeom>
              <a:avLst/>
              <a:gdLst>
                <a:gd name="connsiteX0" fmla="*/ 207137 w 332146"/>
                <a:gd name="connsiteY0" fmla="*/ 0 h 368750"/>
                <a:gd name="connsiteX1" fmla="*/ 113116 w 332146"/>
                <a:gd name="connsiteY1" fmla="*/ 38256 h 368750"/>
                <a:gd name="connsiteX2" fmla="*/ 97721 w 332146"/>
                <a:gd name="connsiteY2" fmla="*/ 33102 h 368750"/>
                <a:gd name="connsiteX3" fmla="*/ 97721 w 332146"/>
                <a:gd name="connsiteY3" fmla="*/ 20813 h 368750"/>
                <a:gd name="connsiteX4" fmla="*/ 83714 w 332146"/>
                <a:gd name="connsiteY4" fmla="*/ 6805 h 368750"/>
                <a:gd name="connsiteX5" fmla="*/ 14007 w 332146"/>
                <a:gd name="connsiteY5" fmla="*/ 6805 h 368750"/>
                <a:gd name="connsiteX6" fmla="*/ 0 w 332146"/>
                <a:gd name="connsiteY6" fmla="*/ 20813 h 368750"/>
                <a:gd name="connsiteX7" fmla="*/ 0 w 332146"/>
                <a:gd name="connsiteY7" fmla="*/ 354743 h 368750"/>
                <a:gd name="connsiteX8" fmla="*/ 14007 w 332146"/>
                <a:gd name="connsiteY8" fmla="*/ 368751 h 368750"/>
                <a:gd name="connsiteX9" fmla="*/ 83714 w 332146"/>
                <a:gd name="connsiteY9" fmla="*/ 368751 h 368750"/>
                <a:gd name="connsiteX10" fmla="*/ 97721 w 332146"/>
                <a:gd name="connsiteY10" fmla="*/ 354743 h 368750"/>
                <a:gd name="connsiteX11" fmla="*/ 97721 w 332146"/>
                <a:gd name="connsiteY11" fmla="*/ 163331 h 368750"/>
                <a:gd name="connsiteX12" fmla="*/ 169476 w 332146"/>
                <a:gd name="connsiteY12" fmla="*/ 81666 h 368750"/>
                <a:gd name="connsiteX13" fmla="*/ 234095 w 332146"/>
                <a:gd name="connsiteY13" fmla="*/ 156195 h 368750"/>
                <a:gd name="connsiteX14" fmla="*/ 234095 w 332146"/>
                <a:gd name="connsiteY14" fmla="*/ 354743 h 368750"/>
                <a:gd name="connsiteX15" fmla="*/ 248102 w 332146"/>
                <a:gd name="connsiteY15" fmla="*/ 368751 h 368750"/>
                <a:gd name="connsiteX16" fmla="*/ 318139 w 332146"/>
                <a:gd name="connsiteY16" fmla="*/ 368751 h 368750"/>
                <a:gd name="connsiteX17" fmla="*/ 332147 w 332146"/>
                <a:gd name="connsiteY17" fmla="*/ 354743 h 368750"/>
                <a:gd name="connsiteX18" fmla="*/ 332147 w 332146"/>
                <a:gd name="connsiteY18" fmla="*/ 138752 h 368750"/>
                <a:gd name="connsiteX19" fmla="*/ 207071 w 332146"/>
                <a:gd name="connsiteY19" fmla="*/ 0 h 3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146" h="368750">
                  <a:moveTo>
                    <a:pt x="207137" y="0"/>
                  </a:moveTo>
                  <a:cubicBezTo>
                    <a:pt x="168155" y="0"/>
                    <a:pt x="136704" y="14007"/>
                    <a:pt x="113116" y="38256"/>
                  </a:cubicBezTo>
                  <a:cubicBezTo>
                    <a:pt x="104593" y="47506"/>
                    <a:pt x="97721" y="45788"/>
                    <a:pt x="97721" y="33102"/>
                  </a:cubicBezTo>
                  <a:lnTo>
                    <a:pt x="97721" y="20813"/>
                  </a:lnTo>
                  <a:cubicBezTo>
                    <a:pt x="97721" y="11959"/>
                    <a:pt x="92964" y="6805"/>
                    <a:pt x="83714" y="6805"/>
                  </a:cubicBezTo>
                  <a:lnTo>
                    <a:pt x="14007" y="6805"/>
                  </a:lnTo>
                  <a:cubicBezTo>
                    <a:pt x="4757" y="6805"/>
                    <a:pt x="0" y="11959"/>
                    <a:pt x="0" y="20813"/>
                  </a:cubicBezTo>
                  <a:lnTo>
                    <a:pt x="0" y="354743"/>
                  </a:lnTo>
                  <a:cubicBezTo>
                    <a:pt x="0" y="363993"/>
                    <a:pt x="4757" y="368751"/>
                    <a:pt x="14007" y="368751"/>
                  </a:cubicBezTo>
                  <a:lnTo>
                    <a:pt x="83714" y="368751"/>
                  </a:lnTo>
                  <a:cubicBezTo>
                    <a:pt x="92964" y="368751"/>
                    <a:pt x="97721" y="363993"/>
                    <a:pt x="97721" y="354743"/>
                  </a:cubicBezTo>
                  <a:lnTo>
                    <a:pt x="97721" y="163331"/>
                  </a:lnTo>
                  <a:cubicBezTo>
                    <a:pt x="98052" y="107962"/>
                    <a:pt x="128115" y="81666"/>
                    <a:pt x="169476" y="81666"/>
                  </a:cubicBezTo>
                  <a:cubicBezTo>
                    <a:pt x="207071" y="81666"/>
                    <a:pt x="234095" y="98382"/>
                    <a:pt x="234095" y="156195"/>
                  </a:cubicBezTo>
                  <a:lnTo>
                    <a:pt x="234095" y="354743"/>
                  </a:lnTo>
                  <a:cubicBezTo>
                    <a:pt x="234095" y="363993"/>
                    <a:pt x="238852" y="368751"/>
                    <a:pt x="248102" y="368751"/>
                  </a:cubicBezTo>
                  <a:lnTo>
                    <a:pt x="318139" y="368751"/>
                  </a:lnTo>
                  <a:cubicBezTo>
                    <a:pt x="327389" y="368751"/>
                    <a:pt x="332147" y="363993"/>
                    <a:pt x="332147" y="354743"/>
                  </a:cubicBezTo>
                  <a:lnTo>
                    <a:pt x="332147" y="138752"/>
                  </a:lnTo>
                  <a:cubicBezTo>
                    <a:pt x="332147" y="48167"/>
                    <a:pt x="284310" y="0"/>
                    <a:pt x="207071" y="0"/>
                  </a:cubicBezTo>
                </a:path>
              </a:pathLst>
            </a:custGeom>
            <a:solidFill>
              <a:schemeClr val="bg1"/>
            </a:solidFill>
            <a:ln w="6589" cap="flat">
              <a:noFill/>
              <a:prstDash val="solid"/>
              <a:miter/>
            </a:ln>
          </p:spPr>
          <p:txBody>
            <a:bodyPr rtlCol="0" anchor="ctr"/>
            <a:lstStyle/>
            <a:p>
              <a:endParaRPr lang="en-US"/>
            </a:p>
          </p:txBody>
        </p:sp>
        <p:sp>
          <p:nvSpPr>
            <p:cNvPr id="35" name="Freeform: Shape 37">
              <a:extLst>
                <a:ext uri="{FF2B5EF4-FFF2-40B4-BE49-F238E27FC236}">
                  <a16:creationId xmlns:a16="http://schemas.microsoft.com/office/drawing/2014/main" id="{198B5B3B-EFCB-FAC5-7032-DD743EB021A2}"/>
                </a:ext>
              </a:extLst>
            </p:cNvPr>
            <p:cNvSpPr/>
            <p:nvPr/>
          </p:nvSpPr>
          <p:spPr>
            <a:xfrm>
              <a:off x="1732156" y="1005839"/>
              <a:ext cx="534526" cy="368948"/>
            </a:xfrm>
            <a:custGeom>
              <a:avLst/>
              <a:gdLst>
                <a:gd name="connsiteX0" fmla="*/ 412887 w 534526"/>
                <a:gd name="connsiteY0" fmla="*/ 198 h 368948"/>
                <a:gd name="connsiteX1" fmla="*/ 313448 w 534526"/>
                <a:gd name="connsiteY1" fmla="*/ 45656 h 368948"/>
                <a:gd name="connsiteX2" fmla="*/ 296335 w 534526"/>
                <a:gd name="connsiteY2" fmla="*/ 44665 h 368948"/>
                <a:gd name="connsiteX3" fmla="*/ 201984 w 534526"/>
                <a:gd name="connsiteY3" fmla="*/ 198 h 368948"/>
                <a:gd name="connsiteX4" fmla="*/ 112786 w 534526"/>
                <a:gd name="connsiteY4" fmla="*/ 39181 h 368948"/>
                <a:gd name="connsiteX5" fmla="*/ 97391 w 534526"/>
                <a:gd name="connsiteY5" fmla="*/ 34027 h 368948"/>
                <a:gd name="connsiteX6" fmla="*/ 97391 w 534526"/>
                <a:gd name="connsiteY6" fmla="*/ 21011 h 368948"/>
                <a:gd name="connsiteX7" fmla="*/ 83383 w 534526"/>
                <a:gd name="connsiteY7" fmla="*/ 7004 h 368948"/>
                <a:gd name="connsiteX8" fmla="*/ 14007 w 534526"/>
                <a:gd name="connsiteY8" fmla="*/ 7004 h 368948"/>
                <a:gd name="connsiteX9" fmla="*/ 0 w 534526"/>
                <a:gd name="connsiteY9" fmla="*/ 21011 h 368948"/>
                <a:gd name="connsiteX10" fmla="*/ 0 w 534526"/>
                <a:gd name="connsiteY10" fmla="*/ 354941 h 368948"/>
                <a:gd name="connsiteX11" fmla="*/ 14007 w 534526"/>
                <a:gd name="connsiteY11" fmla="*/ 368949 h 368948"/>
                <a:gd name="connsiteX12" fmla="*/ 83383 w 534526"/>
                <a:gd name="connsiteY12" fmla="*/ 368949 h 368948"/>
                <a:gd name="connsiteX13" fmla="*/ 97391 w 534526"/>
                <a:gd name="connsiteY13" fmla="*/ 354941 h 368948"/>
                <a:gd name="connsiteX14" fmla="*/ 97391 w 534526"/>
                <a:gd name="connsiteY14" fmla="*/ 151570 h 368948"/>
                <a:gd name="connsiteX15" fmla="*/ 159631 w 534526"/>
                <a:gd name="connsiteY15" fmla="*/ 80807 h 368948"/>
                <a:gd name="connsiteX16" fmla="*/ 218436 w 534526"/>
                <a:gd name="connsiteY16" fmla="*/ 146747 h 368948"/>
                <a:gd name="connsiteX17" fmla="*/ 218436 w 534526"/>
                <a:gd name="connsiteY17" fmla="*/ 354875 h 368948"/>
                <a:gd name="connsiteX18" fmla="*/ 232113 w 534526"/>
                <a:gd name="connsiteY18" fmla="*/ 368883 h 368948"/>
                <a:gd name="connsiteX19" fmla="*/ 302150 w 534526"/>
                <a:gd name="connsiteY19" fmla="*/ 368883 h 368948"/>
                <a:gd name="connsiteX20" fmla="*/ 316157 w 534526"/>
                <a:gd name="connsiteY20" fmla="*/ 354875 h 368948"/>
                <a:gd name="connsiteX21" fmla="*/ 316157 w 534526"/>
                <a:gd name="connsiteY21" fmla="*/ 151504 h 368948"/>
                <a:gd name="connsiteX22" fmla="*/ 378331 w 534526"/>
                <a:gd name="connsiteY22" fmla="*/ 80741 h 368948"/>
                <a:gd name="connsiteX23" fmla="*/ 437136 w 534526"/>
                <a:gd name="connsiteY23" fmla="*/ 146681 h 368948"/>
                <a:gd name="connsiteX24" fmla="*/ 437136 w 534526"/>
                <a:gd name="connsiteY24" fmla="*/ 354809 h 368948"/>
                <a:gd name="connsiteX25" fmla="*/ 451143 w 534526"/>
                <a:gd name="connsiteY25" fmla="*/ 368817 h 368948"/>
                <a:gd name="connsiteX26" fmla="*/ 520519 w 534526"/>
                <a:gd name="connsiteY26" fmla="*/ 368817 h 368948"/>
                <a:gd name="connsiteX27" fmla="*/ 534527 w 534526"/>
                <a:gd name="connsiteY27" fmla="*/ 354809 h 368948"/>
                <a:gd name="connsiteX28" fmla="*/ 534527 w 534526"/>
                <a:gd name="connsiteY28" fmla="*/ 120318 h 368948"/>
                <a:gd name="connsiteX29" fmla="*/ 412887 w 534526"/>
                <a:gd name="connsiteY29" fmla="*/ 0 h 3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526" h="368948">
                  <a:moveTo>
                    <a:pt x="412887" y="198"/>
                  </a:moveTo>
                  <a:cubicBezTo>
                    <a:pt x="371526" y="198"/>
                    <a:pt x="338027" y="17311"/>
                    <a:pt x="313448" y="45656"/>
                  </a:cubicBezTo>
                  <a:cubicBezTo>
                    <a:pt x="307303" y="53519"/>
                    <a:pt x="301819" y="52858"/>
                    <a:pt x="296335" y="44665"/>
                  </a:cubicBezTo>
                  <a:cubicBezTo>
                    <a:pt x="276514" y="13875"/>
                    <a:pt x="243015" y="198"/>
                    <a:pt x="201984" y="198"/>
                  </a:cubicBezTo>
                  <a:cubicBezTo>
                    <a:pt x="165446" y="198"/>
                    <a:pt x="135317" y="14536"/>
                    <a:pt x="112786" y="39181"/>
                  </a:cubicBezTo>
                  <a:cubicBezTo>
                    <a:pt x="103932" y="48431"/>
                    <a:pt x="97391" y="46713"/>
                    <a:pt x="97391" y="34027"/>
                  </a:cubicBezTo>
                  <a:lnTo>
                    <a:pt x="97391" y="21011"/>
                  </a:lnTo>
                  <a:cubicBezTo>
                    <a:pt x="97391" y="12157"/>
                    <a:pt x="92237" y="7004"/>
                    <a:pt x="83383" y="7004"/>
                  </a:cubicBezTo>
                  <a:lnTo>
                    <a:pt x="14007" y="7004"/>
                  </a:lnTo>
                  <a:cubicBezTo>
                    <a:pt x="4757" y="7004"/>
                    <a:pt x="0" y="12157"/>
                    <a:pt x="0" y="21011"/>
                  </a:cubicBezTo>
                  <a:lnTo>
                    <a:pt x="0" y="354941"/>
                  </a:lnTo>
                  <a:cubicBezTo>
                    <a:pt x="0" y="364192"/>
                    <a:pt x="4757" y="368949"/>
                    <a:pt x="14007" y="368949"/>
                  </a:cubicBezTo>
                  <a:lnTo>
                    <a:pt x="83383" y="368949"/>
                  </a:lnTo>
                  <a:cubicBezTo>
                    <a:pt x="92237" y="368949"/>
                    <a:pt x="97391" y="364192"/>
                    <a:pt x="97391" y="354941"/>
                  </a:cubicBezTo>
                  <a:lnTo>
                    <a:pt x="97391" y="151570"/>
                  </a:lnTo>
                  <a:cubicBezTo>
                    <a:pt x="97391" y="108821"/>
                    <a:pt x="120318" y="80807"/>
                    <a:pt x="159631" y="80807"/>
                  </a:cubicBezTo>
                  <a:cubicBezTo>
                    <a:pt x="194121" y="80807"/>
                    <a:pt x="218436" y="102677"/>
                    <a:pt x="218436" y="146747"/>
                  </a:cubicBezTo>
                  <a:lnTo>
                    <a:pt x="218436" y="354875"/>
                  </a:lnTo>
                  <a:cubicBezTo>
                    <a:pt x="218436" y="364126"/>
                    <a:pt x="223193" y="368883"/>
                    <a:pt x="232113" y="368883"/>
                  </a:cubicBezTo>
                  <a:lnTo>
                    <a:pt x="302150" y="368883"/>
                  </a:lnTo>
                  <a:cubicBezTo>
                    <a:pt x="311400" y="368883"/>
                    <a:pt x="316157" y="364126"/>
                    <a:pt x="316157" y="354875"/>
                  </a:cubicBezTo>
                  <a:lnTo>
                    <a:pt x="316157" y="151504"/>
                  </a:lnTo>
                  <a:cubicBezTo>
                    <a:pt x="316157" y="108755"/>
                    <a:pt x="339084" y="80741"/>
                    <a:pt x="378331" y="80741"/>
                  </a:cubicBezTo>
                  <a:cubicBezTo>
                    <a:pt x="412491" y="80741"/>
                    <a:pt x="437136" y="102611"/>
                    <a:pt x="437136" y="146681"/>
                  </a:cubicBezTo>
                  <a:lnTo>
                    <a:pt x="437136" y="354809"/>
                  </a:lnTo>
                  <a:cubicBezTo>
                    <a:pt x="437136" y="364060"/>
                    <a:pt x="441893" y="368817"/>
                    <a:pt x="451143" y="368817"/>
                  </a:cubicBezTo>
                  <a:lnTo>
                    <a:pt x="520519" y="368817"/>
                  </a:lnTo>
                  <a:cubicBezTo>
                    <a:pt x="529439" y="368817"/>
                    <a:pt x="534527" y="364060"/>
                    <a:pt x="534527" y="354809"/>
                  </a:cubicBezTo>
                  <a:lnTo>
                    <a:pt x="534527" y="120318"/>
                  </a:lnTo>
                  <a:cubicBezTo>
                    <a:pt x="534527" y="44467"/>
                    <a:pt x="485963" y="0"/>
                    <a:pt x="412887" y="0"/>
                  </a:cubicBezTo>
                </a:path>
              </a:pathLst>
            </a:custGeom>
            <a:solidFill>
              <a:schemeClr val="bg1"/>
            </a:solidFill>
            <a:ln w="6589" cap="flat">
              <a:noFill/>
              <a:prstDash val="solid"/>
              <a:miter/>
            </a:ln>
          </p:spPr>
          <p:txBody>
            <a:bodyPr rtlCol="0" anchor="ctr"/>
            <a:lstStyle/>
            <a:p>
              <a:endParaRPr lang="en-US"/>
            </a:p>
          </p:txBody>
        </p:sp>
        <p:sp>
          <p:nvSpPr>
            <p:cNvPr id="36" name="Freeform: Shape 38">
              <a:extLst>
                <a:ext uri="{FF2B5EF4-FFF2-40B4-BE49-F238E27FC236}">
                  <a16:creationId xmlns:a16="http://schemas.microsoft.com/office/drawing/2014/main" id="{B309AFBD-89B8-4551-AFE0-83905476CC15}"/>
                </a:ext>
              </a:extLst>
            </p:cNvPr>
            <p:cNvSpPr/>
            <p:nvPr/>
          </p:nvSpPr>
          <p:spPr>
            <a:xfrm>
              <a:off x="2789053" y="1005971"/>
              <a:ext cx="393329" cy="567893"/>
            </a:xfrm>
            <a:custGeom>
              <a:avLst/>
              <a:gdLst>
                <a:gd name="connsiteX0" fmla="*/ 216652 w 393329"/>
                <a:gd name="connsiteY0" fmla="*/ 66 h 567893"/>
                <a:gd name="connsiteX1" fmla="*/ 113777 w 393329"/>
                <a:gd name="connsiteY1" fmla="*/ 37001 h 567893"/>
                <a:gd name="connsiteX2" fmla="*/ 97721 w 393329"/>
                <a:gd name="connsiteY2" fmla="*/ 30129 h 567893"/>
                <a:gd name="connsiteX3" fmla="*/ 97721 w 393329"/>
                <a:gd name="connsiteY3" fmla="*/ 20879 h 567893"/>
                <a:gd name="connsiteX4" fmla="*/ 83714 w 393329"/>
                <a:gd name="connsiteY4" fmla="*/ 6872 h 567893"/>
                <a:gd name="connsiteX5" fmla="*/ 14338 w 393329"/>
                <a:gd name="connsiteY5" fmla="*/ 6872 h 567893"/>
                <a:gd name="connsiteX6" fmla="*/ 330 w 393329"/>
                <a:gd name="connsiteY6" fmla="*/ 20879 h 567893"/>
                <a:gd name="connsiteX7" fmla="*/ 330 w 393329"/>
                <a:gd name="connsiteY7" fmla="*/ 349061 h 567893"/>
                <a:gd name="connsiteX8" fmla="*/ 0 w 393329"/>
                <a:gd name="connsiteY8" fmla="*/ 354347 h 567893"/>
                <a:gd name="connsiteX9" fmla="*/ 0 w 393329"/>
                <a:gd name="connsiteY9" fmla="*/ 519066 h 567893"/>
                <a:gd name="connsiteX10" fmla="*/ 48827 w 393329"/>
                <a:gd name="connsiteY10" fmla="*/ 567893 h 567893"/>
                <a:gd name="connsiteX11" fmla="*/ 97655 w 393329"/>
                <a:gd name="connsiteY11" fmla="*/ 519066 h 567893"/>
                <a:gd name="connsiteX12" fmla="*/ 97655 w 393329"/>
                <a:gd name="connsiteY12" fmla="*/ 467265 h 567893"/>
                <a:gd name="connsiteX13" fmla="*/ 97721 w 393329"/>
                <a:gd name="connsiteY13" fmla="*/ 466274 h 567893"/>
                <a:gd name="connsiteX14" fmla="*/ 97721 w 393329"/>
                <a:gd name="connsiteY14" fmla="*/ 345890 h 567893"/>
                <a:gd name="connsiteX15" fmla="*/ 113777 w 393329"/>
                <a:gd name="connsiteY15" fmla="*/ 339745 h 567893"/>
                <a:gd name="connsiteX16" fmla="*/ 216652 w 393329"/>
                <a:gd name="connsiteY16" fmla="*/ 375622 h 567893"/>
                <a:gd name="connsiteX17" fmla="*/ 393330 w 393329"/>
                <a:gd name="connsiteY17" fmla="*/ 188307 h 567893"/>
                <a:gd name="connsiteX18" fmla="*/ 216652 w 393329"/>
                <a:gd name="connsiteY18" fmla="*/ 0 h 567893"/>
                <a:gd name="connsiteX19" fmla="*/ 191676 w 393329"/>
                <a:gd name="connsiteY19" fmla="*/ 294617 h 567893"/>
                <a:gd name="connsiteX20" fmla="*/ 87414 w 393329"/>
                <a:gd name="connsiteY20" fmla="*/ 188307 h 567893"/>
                <a:gd name="connsiteX21" fmla="*/ 191676 w 393329"/>
                <a:gd name="connsiteY21" fmla="*/ 82326 h 567893"/>
                <a:gd name="connsiteX22" fmla="*/ 295939 w 393329"/>
                <a:gd name="connsiteY22" fmla="*/ 188307 h 567893"/>
                <a:gd name="connsiteX23" fmla="*/ 191676 w 393329"/>
                <a:gd name="connsiteY23" fmla="*/ 294617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216652" y="66"/>
                  </a:moveTo>
                  <a:cubicBezTo>
                    <a:pt x="173572" y="66"/>
                    <a:pt x="138752" y="14404"/>
                    <a:pt x="113777" y="37001"/>
                  </a:cubicBezTo>
                  <a:cubicBezTo>
                    <a:pt x="104196" y="44863"/>
                    <a:pt x="97721" y="42485"/>
                    <a:pt x="97721" y="30129"/>
                  </a:cubicBezTo>
                  <a:lnTo>
                    <a:pt x="97721" y="20879"/>
                  </a:lnTo>
                  <a:cubicBezTo>
                    <a:pt x="97721" y="11959"/>
                    <a:pt x="92568" y="6872"/>
                    <a:pt x="83714" y="6872"/>
                  </a:cubicBezTo>
                  <a:lnTo>
                    <a:pt x="14338" y="6872"/>
                  </a:lnTo>
                  <a:cubicBezTo>
                    <a:pt x="5088" y="6872"/>
                    <a:pt x="330" y="12025"/>
                    <a:pt x="330" y="20879"/>
                  </a:cubicBezTo>
                  <a:lnTo>
                    <a:pt x="330" y="349061"/>
                  </a:lnTo>
                  <a:cubicBezTo>
                    <a:pt x="132" y="350779"/>
                    <a:pt x="0" y="352563"/>
                    <a:pt x="0" y="354347"/>
                  </a:cubicBezTo>
                  <a:lnTo>
                    <a:pt x="0" y="519066"/>
                  </a:lnTo>
                  <a:cubicBezTo>
                    <a:pt x="0" y="546023"/>
                    <a:pt x="21870" y="567893"/>
                    <a:pt x="48827" y="567893"/>
                  </a:cubicBezTo>
                  <a:cubicBezTo>
                    <a:pt x="75785" y="567893"/>
                    <a:pt x="97655" y="546023"/>
                    <a:pt x="97655" y="519066"/>
                  </a:cubicBezTo>
                  <a:lnTo>
                    <a:pt x="97655" y="467265"/>
                  </a:lnTo>
                  <a:cubicBezTo>
                    <a:pt x="97655" y="466934"/>
                    <a:pt x="97721" y="466604"/>
                    <a:pt x="97721" y="466274"/>
                  </a:cubicBezTo>
                  <a:lnTo>
                    <a:pt x="97721" y="345890"/>
                  </a:lnTo>
                  <a:cubicBezTo>
                    <a:pt x="97721" y="333930"/>
                    <a:pt x="104196" y="331552"/>
                    <a:pt x="113777" y="339745"/>
                  </a:cubicBezTo>
                  <a:cubicBezTo>
                    <a:pt x="140074" y="363002"/>
                    <a:pt x="175621" y="375622"/>
                    <a:pt x="216652" y="375622"/>
                  </a:cubicBezTo>
                  <a:cubicBezTo>
                    <a:pt x="313382" y="375622"/>
                    <a:pt x="393330" y="297723"/>
                    <a:pt x="393330" y="188307"/>
                  </a:cubicBezTo>
                  <a:cubicBezTo>
                    <a:pt x="393330" y="78891"/>
                    <a:pt x="312986" y="0"/>
                    <a:pt x="216652" y="0"/>
                  </a:cubicBezTo>
                  <a:moveTo>
                    <a:pt x="191676" y="294617"/>
                  </a:moveTo>
                  <a:cubicBezTo>
                    <a:pt x="133202" y="294617"/>
                    <a:pt x="87414" y="251538"/>
                    <a:pt x="87414" y="188307"/>
                  </a:cubicBezTo>
                  <a:cubicBezTo>
                    <a:pt x="87414" y="125075"/>
                    <a:pt x="133202" y="82326"/>
                    <a:pt x="191676" y="82326"/>
                  </a:cubicBezTo>
                  <a:cubicBezTo>
                    <a:pt x="250150" y="82326"/>
                    <a:pt x="295939" y="125406"/>
                    <a:pt x="295939" y="188307"/>
                  </a:cubicBezTo>
                  <a:cubicBezTo>
                    <a:pt x="295939" y="251208"/>
                    <a:pt x="249820" y="294617"/>
                    <a:pt x="191676" y="294617"/>
                  </a:cubicBezTo>
                </a:path>
              </a:pathLst>
            </a:custGeom>
            <a:solidFill>
              <a:schemeClr val="bg1"/>
            </a:solidFill>
            <a:ln w="6589" cap="flat">
              <a:noFill/>
              <a:prstDash val="solid"/>
              <a:miter/>
            </a:ln>
          </p:spPr>
          <p:txBody>
            <a:bodyPr rtlCol="0" anchor="ctr"/>
            <a:lstStyle/>
            <a:p>
              <a:endParaRPr lang="en-US"/>
            </a:p>
          </p:txBody>
        </p:sp>
        <p:sp>
          <p:nvSpPr>
            <p:cNvPr id="37" name="Freeform: Shape 39">
              <a:extLst>
                <a:ext uri="{FF2B5EF4-FFF2-40B4-BE49-F238E27FC236}">
                  <a16:creationId xmlns:a16="http://schemas.microsoft.com/office/drawing/2014/main" id="{A1A29592-12DF-BCE4-1F97-6642B8C88551}"/>
                </a:ext>
              </a:extLst>
            </p:cNvPr>
            <p:cNvSpPr/>
            <p:nvPr/>
          </p:nvSpPr>
          <p:spPr>
            <a:xfrm>
              <a:off x="2318947" y="814427"/>
              <a:ext cx="393329" cy="567893"/>
            </a:xfrm>
            <a:custGeom>
              <a:avLst/>
              <a:gdLst>
                <a:gd name="connsiteX0" fmla="*/ 344502 w 393329"/>
                <a:gd name="connsiteY0" fmla="*/ 0 h 567893"/>
                <a:gd name="connsiteX1" fmla="*/ 295675 w 393329"/>
                <a:gd name="connsiteY1" fmla="*/ 48828 h 567893"/>
                <a:gd name="connsiteX2" fmla="*/ 295675 w 393329"/>
                <a:gd name="connsiteY2" fmla="*/ 100628 h 567893"/>
                <a:gd name="connsiteX3" fmla="*/ 295608 w 393329"/>
                <a:gd name="connsiteY3" fmla="*/ 101620 h 567893"/>
                <a:gd name="connsiteX4" fmla="*/ 295608 w 393329"/>
                <a:gd name="connsiteY4" fmla="*/ 222004 h 567893"/>
                <a:gd name="connsiteX5" fmla="*/ 279553 w 393329"/>
                <a:gd name="connsiteY5" fmla="*/ 228148 h 567893"/>
                <a:gd name="connsiteX6" fmla="*/ 176678 w 393329"/>
                <a:gd name="connsiteY6" fmla="*/ 192271 h 567893"/>
                <a:gd name="connsiteX7" fmla="*/ 0 w 393329"/>
                <a:gd name="connsiteY7" fmla="*/ 379587 h 567893"/>
                <a:gd name="connsiteX8" fmla="*/ 176678 w 393329"/>
                <a:gd name="connsiteY8" fmla="*/ 567893 h 567893"/>
                <a:gd name="connsiteX9" fmla="*/ 279553 w 393329"/>
                <a:gd name="connsiteY9" fmla="*/ 530959 h 567893"/>
                <a:gd name="connsiteX10" fmla="*/ 295608 w 393329"/>
                <a:gd name="connsiteY10" fmla="*/ 537764 h 567893"/>
                <a:gd name="connsiteX11" fmla="*/ 295608 w 393329"/>
                <a:gd name="connsiteY11" fmla="*/ 547014 h 567893"/>
                <a:gd name="connsiteX12" fmla="*/ 309616 w 393329"/>
                <a:gd name="connsiteY12" fmla="*/ 561022 h 567893"/>
                <a:gd name="connsiteX13" fmla="*/ 378992 w 393329"/>
                <a:gd name="connsiteY13" fmla="*/ 561022 h 567893"/>
                <a:gd name="connsiteX14" fmla="*/ 392999 w 393329"/>
                <a:gd name="connsiteY14" fmla="*/ 547014 h 567893"/>
                <a:gd name="connsiteX15" fmla="*/ 392999 w 393329"/>
                <a:gd name="connsiteY15" fmla="*/ 218832 h 567893"/>
                <a:gd name="connsiteX16" fmla="*/ 393330 w 393329"/>
                <a:gd name="connsiteY16" fmla="*/ 213546 h 567893"/>
                <a:gd name="connsiteX17" fmla="*/ 393330 w 393329"/>
                <a:gd name="connsiteY17" fmla="*/ 48828 h 567893"/>
                <a:gd name="connsiteX18" fmla="*/ 344502 w 393329"/>
                <a:gd name="connsiteY18" fmla="*/ 0 h 567893"/>
                <a:gd name="connsiteX19" fmla="*/ 201653 w 393329"/>
                <a:gd name="connsiteY19" fmla="*/ 485501 h 567893"/>
                <a:gd name="connsiteX20" fmla="*/ 97391 w 393329"/>
                <a:gd name="connsiteY20" fmla="*/ 379520 h 567893"/>
                <a:gd name="connsiteX21" fmla="*/ 201653 w 393329"/>
                <a:gd name="connsiteY21" fmla="*/ 273210 h 567893"/>
                <a:gd name="connsiteX22" fmla="*/ 305916 w 393329"/>
                <a:gd name="connsiteY22" fmla="*/ 379520 h 567893"/>
                <a:gd name="connsiteX23" fmla="*/ 201653 w 393329"/>
                <a:gd name="connsiteY23" fmla="*/ 485501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3329" h="567893">
                  <a:moveTo>
                    <a:pt x="344502" y="0"/>
                  </a:moveTo>
                  <a:cubicBezTo>
                    <a:pt x="317545" y="0"/>
                    <a:pt x="295675" y="21870"/>
                    <a:pt x="295675" y="48828"/>
                  </a:cubicBezTo>
                  <a:lnTo>
                    <a:pt x="295675" y="100628"/>
                  </a:lnTo>
                  <a:cubicBezTo>
                    <a:pt x="295675" y="100959"/>
                    <a:pt x="295608" y="101289"/>
                    <a:pt x="295608" y="101620"/>
                  </a:cubicBezTo>
                  <a:lnTo>
                    <a:pt x="295608" y="222004"/>
                  </a:lnTo>
                  <a:cubicBezTo>
                    <a:pt x="295608" y="233963"/>
                    <a:pt x="289133" y="236341"/>
                    <a:pt x="279553" y="228148"/>
                  </a:cubicBezTo>
                  <a:cubicBezTo>
                    <a:pt x="253256" y="204891"/>
                    <a:pt x="217709" y="192271"/>
                    <a:pt x="176678" y="192271"/>
                  </a:cubicBezTo>
                  <a:cubicBezTo>
                    <a:pt x="79948" y="192271"/>
                    <a:pt x="0" y="270170"/>
                    <a:pt x="0" y="379587"/>
                  </a:cubicBezTo>
                  <a:cubicBezTo>
                    <a:pt x="0" y="489003"/>
                    <a:pt x="80344" y="567893"/>
                    <a:pt x="176678" y="567893"/>
                  </a:cubicBezTo>
                  <a:cubicBezTo>
                    <a:pt x="219757" y="567893"/>
                    <a:pt x="254577" y="553555"/>
                    <a:pt x="279553" y="530959"/>
                  </a:cubicBezTo>
                  <a:cubicBezTo>
                    <a:pt x="289133" y="523096"/>
                    <a:pt x="295608" y="525475"/>
                    <a:pt x="295608" y="537764"/>
                  </a:cubicBezTo>
                  <a:lnTo>
                    <a:pt x="295608" y="547014"/>
                  </a:lnTo>
                  <a:cubicBezTo>
                    <a:pt x="295608" y="555868"/>
                    <a:pt x="300762" y="561022"/>
                    <a:pt x="309616" y="561022"/>
                  </a:cubicBezTo>
                  <a:lnTo>
                    <a:pt x="378992" y="561022"/>
                  </a:lnTo>
                  <a:cubicBezTo>
                    <a:pt x="388242" y="561022"/>
                    <a:pt x="392999" y="555868"/>
                    <a:pt x="392999" y="547014"/>
                  </a:cubicBezTo>
                  <a:lnTo>
                    <a:pt x="392999" y="218832"/>
                  </a:lnTo>
                  <a:cubicBezTo>
                    <a:pt x="393197" y="217114"/>
                    <a:pt x="393330" y="215330"/>
                    <a:pt x="393330" y="213546"/>
                  </a:cubicBezTo>
                  <a:lnTo>
                    <a:pt x="393330" y="48828"/>
                  </a:lnTo>
                  <a:cubicBezTo>
                    <a:pt x="393330" y="21870"/>
                    <a:pt x="371460" y="0"/>
                    <a:pt x="344502" y="0"/>
                  </a:cubicBezTo>
                  <a:moveTo>
                    <a:pt x="201653" y="485501"/>
                  </a:moveTo>
                  <a:cubicBezTo>
                    <a:pt x="143575" y="485501"/>
                    <a:pt x="97391" y="442421"/>
                    <a:pt x="97391" y="379520"/>
                  </a:cubicBezTo>
                  <a:cubicBezTo>
                    <a:pt x="97391" y="316619"/>
                    <a:pt x="143510" y="273210"/>
                    <a:pt x="201653" y="273210"/>
                  </a:cubicBezTo>
                  <a:cubicBezTo>
                    <a:pt x="259797" y="273210"/>
                    <a:pt x="305916" y="316289"/>
                    <a:pt x="305916" y="379520"/>
                  </a:cubicBezTo>
                  <a:cubicBezTo>
                    <a:pt x="305916" y="442752"/>
                    <a:pt x="260128" y="485501"/>
                    <a:pt x="201653" y="485501"/>
                  </a:cubicBezTo>
                </a:path>
              </a:pathLst>
            </a:custGeom>
            <a:solidFill>
              <a:schemeClr val="bg1"/>
            </a:solidFill>
            <a:ln w="6589" cap="flat">
              <a:noFill/>
              <a:prstDash val="solid"/>
              <a:miter/>
            </a:ln>
          </p:spPr>
          <p:txBody>
            <a:bodyPr rtlCol="0" anchor="ctr"/>
            <a:lstStyle/>
            <a:p>
              <a:endParaRPr lang="en-US"/>
            </a:p>
          </p:txBody>
        </p:sp>
        <p:sp>
          <p:nvSpPr>
            <p:cNvPr id="38" name="Freeform: Shape 40">
              <a:extLst>
                <a:ext uri="{FF2B5EF4-FFF2-40B4-BE49-F238E27FC236}">
                  <a16:creationId xmlns:a16="http://schemas.microsoft.com/office/drawing/2014/main" id="{9E756389-9200-C0A7-9F74-1A28C57536FC}"/>
                </a:ext>
              </a:extLst>
            </p:cNvPr>
            <p:cNvSpPr/>
            <p:nvPr/>
          </p:nvSpPr>
          <p:spPr>
            <a:xfrm>
              <a:off x="3166261" y="1005971"/>
              <a:ext cx="62967" cy="63429"/>
            </a:xfrm>
            <a:custGeom>
              <a:avLst/>
              <a:gdLst>
                <a:gd name="connsiteX0" fmla="*/ 31583 w 62967"/>
                <a:gd name="connsiteY0" fmla="*/ 63430 h 63429"/>
                <a:gd name="connsiteX1" fmla="*/ 15197 w 62967"/>
                <a:gd name="connsiteY1" fmla="*/ 59333 h 63429"/>
                <a:gd name="connsiteX2" fmla="*/ 4030 w 62967"/>
                <a:gd name="connsiteY2" fmla="*/ 48101 h 63429"/>
                <a:gd name="connsiteX3" fmla="*/ 0 w 62967"/>
                <a:gd name="connsiteY3" fmla="*/ 31715 h 63429"/>
                <a:gd name="connsiteX4" fmla="*/ 4030 w 62967"/>
                <a:gd name="connsiteY4" fmla="*/ 15395 h 63429"/>
                <a:gd name="connsiteX5" fmla="*/ 15197 w 62967"/>
                <a:gd name="connsiteY5" fmla="*/ 4096 h 63429"/>
                <a:gd name="connsiteX6" fmla="*/ 31583 w 62967"/>
                <a:gd name="connsiteY6" fmla="*/ 0 h 63429"/>
                <a:gd name="connsiteX7" fmla="*/ 47836 w 62967"/>
                <a:gd name="connsiteY7" fmla="*/ 4096 h 63429"/>
                <a:gd name="connsiteX8" fmla="*/ 59003 w 62967"/>
                <a:gd name="connsiteY8" fmla="*/ 15395 h 63429"/>
                <a:gd name="connsiteX9" fmla="*/ 62967 w 62967"/>
                <a:gd name="connsiteY9" fmla="*/ 31715 h 63429"/>
                <a:gd name="connsiteX10" fmla="*/ 59003 w 62967"/>
                <a:gd name="connsiteY10" fmla="*/ 48101 h 63429"/>
                <a:gd name="connsiteX11" fmla="*/ 47836 w 62967"/>
                <a:gd name="connsiteY11" fmla="*/ 59333 h 63429"/>
                <a:gd name="connsiteX12" fmla="*/ 31583 w 62967"/>
                <a:gd name="connsiteY12" fmla="*/ 63430 h 63429"/>
                <a:gd name="connsiteX13" fmla="*/ 31583 w 62967"/>
                <a:gd name="connsiteY13" fmla="*/ 57153 h 63429"/>
                <a:gd name="connsiteX14" fmla="*/ 49422 w 62967"/>
                <a:gd name="connsiteY14" fmla="*/ 50083 h 63429"/>
                <a:gd name="connsiteX15" fmla="*/ 56162 w 62967"/>
                <a:gd name="connsiteY15" fmla="*/ 31781 h 63429"/>
                <a:gd name="connsiteX16" fmla="*/ 49422 w 62967"/>
                <a:gd name="connsiteY16" fmla="*/ 13611 h 63429"/>
                <a:gd name="connsiteX17" fmla="*/ 31583 w 62967"/>
                <a:gd name="connsiteY17" fmla="*/ 6541 h 63429"/>
                <a:gd name="connsiteX18" fmla="*/ 13611 w 62967"/>
                <a:gd name="connsiteY18" fmla="*/ 13611 h 63429"/>
                <a:gd name="connsiteX19" fmla="*/ 6872 w 62967"/>
                <a:gd name="connsiteY19" fmla="*/ 31781 h 63429"/>
                <a:gd name="connsiteX20" fmla="*/ 13611 w 62967"/>
                <a:gd name="connsiteY20" fmla="*/ 50083 h 63429"/>
                <a:gd name="connsiteX21" fmla="*/ 31583 w 62967"/>
                <a:gd name="connsiteY21" fmla="*/ 57153 h 63429"/>
                <a:gd name="connsiteX22" fmla="*/ 18831 w 62967"/>
                <a:gd name="connsiteY22" fmla="*/ 47903 h 63429"/>
                <a:gd name="connsiteX23" fmla="*/ 18831 w 62967"/>
                <a:gd name="connsiteY23" fmla="*/ 14998 h 63429"/>
                <a:gd name="connsiteX24" fmla="*/ 34226 w 62967"/>
                <a:gd name="connsiteY24" fmla="*/ 14998 h 63429"/>
                <a:gd name="connsiteX25" fmla="*/ 42353 w 62967"/>
                <a:gd name="connsiteY25" fmla="*/ 17773 h 63429"/>
                <a:gd name="connsiteX26" fmla="*/ 45392 w 62967"/>
                <a:gd name="connsiteY26" fmla="*/ 25306 h 63429"/>
                <a:gd name="connsiteX27" fmla="*/ 38190 w 62967"/>
                <a:gd name="connsiteY27" fmla="*/ 35018 h 63429"/>
                <a:gd name="connsiteX28" fmla="*/ 46779 w 62967"/>
                <a:gd name="connsiteY28" fmla="*/ 47969 h 63429"/>
                <a:gd name="connsiteX29" fmla="*/ 37265 w 62967"/>
                <a:gd name="connsiteY29" fmla="*/ 47969 h 63429"/>
                <a:gd name="connsiteX30" fmla="*/ 29733 w 62967"/>
                <a:gd name="connsiteY30" fmla="*/ 35481 h 63429"/>
                <a:gd name="connsiteX31" fmla="*/ 26958 w 62967"/>
                <a:gd name="connsiteY31" fmla="*/ 35481 h 63429"/>
                <a:gd name="connsiteX32" fmla="*/ 26958 w 62967"/>
                <a:gd name="connsiteY32" fmla="*/ 47969 h 63429"/>
                <a:gd name="connsiteX33" fmla="*/ 18831 w 62967"/>
                <a:gd name="connsiteY33" fmla="*/ 47969 h 63429"/>
                <a:gd name="connsiteX34" fmla="*/ 26958 w 62967"/>
                <a:gd name="connsiteY34" fmla="*/ 29270 h 63429"/>
                <a:gd name="connsiteX35" fmla="*/ 33102 w 62967"/>
                <a:gd name="connsiteY35" fmla="*/ 29270 h 63429"/>
                <a:gd name="connsiteX36" fmla="*/ 36010 w 62967"/>
                <a:gd name="connsiteY36" fmla="*/ 28411 h 63429"/>
                <a:gd name="connsiteX37" fmla="*/ 37265 w 62967"/>
                <a:gd name="connsiteY37" fmla="*/ 25570 h 63429"/>
                <a:gd name="connsiteX38" fmla="*/ 36010 w 62967"/>
                <a:gd name="connsiteY38" fmla="*/ 22927 h 63429"/>
                <a:gd name="connsiteX39" fmla="*/ 33102 w 62967"/>
                <a:gd name="connsiteY39" fmla="*/ 22134 h 63429"/>
                <a:gd name="connsiteX40" fmla="*/ 26958 w 62967"/>
                <a:gd name="connsiteY40" fmla="*/ 22134 h 63429"/>
                <a:gd name="connsiteX41" fmla="*/ 26958 w 62967"/>
                <a:gd name="connsiteY41" fmla="*/ 29204 h 6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967" h="63429">
                  <a:moveTo>
                    <a:pt x="31583" y="63430"/>
                  </a:moveTo>
                  <a:cubicBezTo>
                    <a:pt x="25438" y="63430"/>
                    <a:pt x="19954" y="62108"/>
                    <a:pt x="15197" y="59333"/>
                  </a:cubicBezTo>
                  <a:cubicBezTo>
                    <a:pt x="10439" y="56624"/>
                    <a:pt x="6673" y="52858"/>
                    <a:pt x="4030" y="48101"/>
                  </a:cubicBezTo>
                  <a:cubicBezTo>
                    <a:pt x="1387" y="43344"/>
                    <a:pt x="0" y="37860"/>
                    <a:pt x="0" y="31715"/>
                  </a:cubicBezTo>
                  <a:cubicBezTo>
                    <a:pt x="0" y="25570"/>
                    <a:pt x="1322" y="20218"/>
                    <a:pt x="4030" y="15395"/>
                  </a:cubicBezTo>
                  <a:cubicBezTo>
                    <a:pt x="6673" y="10572"/>
                    <a:pt x="10439" y="6805"/>
                    <a:pt x="15197" y="4096"/>
                  </a:cubicBezTo>
                  <a:cubicBezTo>
                    <a:pt x="19954" y="1388"/>
                    <a:pt x="25438" y="0"/>
                    <a:pt x="31583" y="0"/>
                  </a:cubicBezTo>
                  <a:cubicBezTo>
                    <a:pt x="37727" y="0"/>
                    <a:pt x="43013" y="1388"/>
                    <a:pt x="47836" y="4096"/>
                  </a:cubicBezTo>
                  <a:cubicBezTo>
                    <a:pt x="52594" y="6805"/>
                    <a:pt x="56294" y="10572"/>
                    <a:pt x="59003" y="15395"/>
                  </a:cubicBezTo>
                  <a:cubicBezTo>
                    <a:pt x="61646" y="20218"/>
                    <a:pt x="62967" y="25636"/>
                    <a:pt x="62967" y="31715"/>
                  </a:cubicBezTo>
                  <a:cubicBezTo>
                    <a:pt x="62967" y="37793"/>
                    <a:pt x="61646" y="43344"/>
                    <a:pt x="59003" y="48101"/>
                  </a:cubicBezTo>
                  <a:cubicBezTo>
                    <a:pt x="56294" y="52858"/>
                    <a:pt x="52594" y="56624"/>
                    <a:pt x="47836" y="59333"/>
                  </a:cubicBezTo>
                  <a:cubicBezTo>
                    <a:pt x="43079" y="62042"/>
                    <a:pt x="37661" y="63430"/>
                    <a:pt x="31583" y="63430"/>
                  </a:cubicBezTo>
                  <a:moveTo>
                    <a:pt x="31583" y="57153"/>
                  </a:moveTo>
                  <a:cubicBezTo>
                    <a:pt x="38983" y="57153"/>
                    <a:pt x="44929" y="54774"/>
                    <a:pt x="49422" y="50083"/>
                  </a:cubicBezTo>
                  <a:cubicBezTo>
                    <a:pt x="53915" y="45392"/>
                    <a:pt x="56162" y="39247"/>
                    <a:pt x="56162" y="31781"/>
                  </a:cubicBezTo>
                  <a:cubicBezTo>
                    <a:pt x="56162" y="24315"/>
                    <a:pt x="53915" y="18368"/>
                    <a:pt x="49422" y="13611"/>
                  </a:cubicBezTo>
                  <a:cubicBezTo>
                    <a:pt x="44929" y="8920"/>
                    <a:pt x="38983" y="6541"/>
                    <a:pt x="31583" y="6541"/>
                  </a:cubicBezTo>
                  <a:cubicBezTo>
                    <a:pt x="24183" y="6541"/>
                    <a:pt x="18104" y="8920"/>
                    <a:pt x="13611" y="13611"/>
                  </a:cubicBezTo>
                  <a:cubicBezTo>
                    <a:pt x="9118" y="18302"/>
                    <a:pt x="6872" y="24381"/>
                    <a:pt x="6872" y="31781"/>
                  </a:cubicBezTo>
                  <a:cubicBezTo>
                    <a:pt x="6872" y="39181"/>
                    <a:pt x="9118" y="45392"/>
                    <a:pt x="13611" y="50083"/>
                  </a:cubicBezTo>
                  <a:cubicBezTo>
                    <a:pt x="18104" y="54840"/>
                    <a:pt x="24116" y="57153"/>
                    <a:pt x="31583" y="57153"/>
                  </a:cubicBezTo>
                  <a:moveTo>
                    <a:pt x="18831" y="47903"/>
                  </a:moveTo>
                  <a:lnTo>
                    <a:pt x="18831" y="14998"/>
                  </a:lnTo>
                  <a:lnTo>
                    <a:pt x="34226" y="14998"/>
                  </a:lnTo>
                  <a:cubicBezTo>
                    <a:pt x="37595" y="14998"/>
                    <a:pt x="40304" y="15923"/>
                    <a:pt x="42353" y="17773"/>
                  </a:cubicBezTo>
                  <a:cubicBezTo>
                    <a:pt x="44401" y="19624"/>
                    <a:pt x="45392" y="22134"/>
                    <a:pt x="45392" y="25306"/>
                  </a:cubicBezTo>
                  <a:cubicBezTo>
                    <a:pt x="45392" y="30327"/>
                    <a:pt x="43013" y="33565"/>
                    <a:pt x="38190" y="35018"/>
                  </a:cubicBezTo>
                  <a:lnTo>
                    <a:pt x="46779" y="47969"/>
                  </a:lnTo>
                  <a:lnTo>
                    <a:pt x="37265" y="47969"/>
                  </a:lnTo>
                  <a:lnTo>
                    <a:pt x="29733" y="35481"/>
                  </a:lnTo>
                  <a:lnTo>
                    <a:pt x="26958" y="35481"/>
                  </a:lnTo>
                  <a:lnTo>
                    <a:pt x="26958" y="47969"/>
                  </a:lnTo>
                  <a:lnTo>
                    <a:pt x="18831" y="47969"/>
                  </a:lnTo>
                  <a:close/>
                  <a:moveTo>
                    <a:pt x="26958" y="29270"/>
                  </a:moveTo>
                  <a:lnTo>
                    <a:pt x="33102" y="29270"/>
                  </a:lnTo>
                  <a:cubicBezTo>
                    <a:pt x="34226" y="29270"/>
                    <a:pt x="35217" y="29006"/>
                    <a:pt x="36010" y="28411"/>
                  </a:cubicBezTo>
                  <a:cubicBezTo>
                    <a:pt x="36802" y="27883"/>
                    <a:pt x="37265" y="26892"/>
                    <a:pt x="37265" y="25570"/>
                  </a:cubicBezTo>
                  <a:cubicBezTo>
                    <a:pt x="37265" y="24315"/>
                    <a:pt x="36868" y="23456"/>
                    <a:pt x="36010" y="22927"/>
                  </a:cubicBezTo>
                  <a:cubicBezTo>
                    <a:pt x="35217" y="22399"/>
                    <a:pt x="34226" y="22134"/>
                    <a:pt x="33102" y="22134"/>
                  </a:cubicBezTo>
                  <a:lnTo>
                    <a:pt x="26958" y="22134"/>
                  </a:lnTo>
                  <a:lnTo>
                    <a:pt x="26958" y="29204"/>
                  </a:lnTo>
                  <a:close/>
                </a:path>
              </a:pathLst>
            </a:custGeom>
            <a:solidFill>
              <a:schemeClr val="bg1"/>
            </a:solidFill>
            <a:ln w="6589" cap="flat">
              <a:noFill/>
              <a:prstDash val="solid"/>
              <a:miter/>
            </a:ln>
          </p:spPr>
          <p:txBody>
            <a:bodyPr rtlCol="0" anchor="ctr"/>
            <a:lstStyle/>
            <a:p>
              <a:endParaRPr lang="en-US"/>
            </a:p>
          </p:txBody>
        </p:sp>
        <p:sp>
          <p:nvSpPr>
            <p:cNvPr id="39" name="Freeform: Shape 41">
              <a:extLst>
                <a:ext uri="{FF2B5EF4-FFF2-40B4-BE49-F238E27FC236}">
                  <a16:creationId xmlns:a16="http://schemas.microsoft.com/office/drawing/2014/main" id="{A890AB55-C0AF-66A7-A24A-BE09048DA198}"/>
                </a:ext>
              </a:extLst>
            </p:cNvPr>
            <p:cNvSpPr/>
            <p:nvPr/>
          </p:nvSpPr>
          <p:spPr>
            <a:xfrm>
              <a:off x="695611" y="753905"/>
              <a:ext cx="97787" cy="394452"/>
            </a:xfrm>
            <a:custGeom>
              <a:avLst/>
              <a:gdLst>
                <a:gd name="connsiteX0" fmla="*/ 97787 w 97787"/>
                <a:gd name="connsiteY0" fmla="*/ 48894 h 394452"/>
                <a:gd name="connsiteX1" fmla="*/ 48894 w 97787"/>
                <a:gd name="connsiteY1" fmla="*/ 0 h 394452"/>
                <a:gd name="connsiteX2" fmla="*/ 0 w 97787"/>
                <a:gd name="connsiteY2" fmla="*/ 48894 h 394452"/>
                <a:gd name="connsiteX3" fmla="*/ 0 w 97787"/>
                <a:gd name="connsiteY3" fmla="*/ 394453 h 394452"/>
                <a:gd name="connsiteX4" fmla="*/ 97787 w 97787"/>
                <a:gd name="connsiteY4" fmla="*/ 394453 h 394452"/>
                <a:gd name="connsiteX5" fmla="*/ 97787 w 97787"/>
                <a:gd name="connsiteY5" fmla="*/ 48894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48894"/>
                  </a:moveTo>
                  <a:cubicBezTo>
                    <a:pt x="97787" y="21936"/>
                    <a:pt x="75917" y="0"/>
                    <a:pt x="48894" y="0"/>
                  </a:cubicBezTo>
                  <a:cubicBezTo>
                    <a:pt x="21870" y="0"/>
                    <a:pt x="0" y="21870"/>
                    <a:pt x="0" y="48894"/>
                  </a:cubicBezTo>
                  <a:lnTo>
                    <a:pt x="0" y="394453"/>
                  </a:lnTo>
                  <a:lnTo>
                    <a:pt x="97787" y="394453"/>
                  </a:lnTo>
                  <a:lnTo>
                    <a:pt x="97787" y="48894"/>
                  </a:lnTo>
                  <a:close/>
                </a:path>
              </a:pathLst>
            </a:custGeom>
            <a:solidFill>
              <a:schemeClr val="bg1"/>
            </a:solidFill>
            <a:ln w="6589" cap="flat">
              <a:noFill/>
              <a:prstDash val="solid"/>
              <a:miter/>
            </a:ln>
          </p:spPr>
          <p:txBody>
            <a:bodyPr rtlCol="0" anchor="ctr"/>
            <a:lstStyle/>
            <a:p>
              <a:endParaRPr lang="en-US"/>
            </a:p>
          </p:txBody>
        </p:sp>
        <p:sp>
          <p:nvSpPr>
            <p:cNvPr id="40" name="Freeform: Shape 42">
              <a:extLst>
                <a:ext uri="{FF2B5EF4-FFF2-40B4-BE49-F238E27FC236}">
                  <a16:creationId xmlns:a16="http://schemas.microsoft.com/office/drawing/2014/main" id="{A531FE26-F990-B469-5E34-658AA9010809}"/>
                </a:ext>
              </a:extLst>
            </p:cNvPr>
            <p:cNvSpPr/>
            <p:nvPr/>
          </p:nvSpPr>
          <p:spPr>
            <a:xfrm>
              <a:off x="508692" y="943004"/>
              <a:ext cx="97787" cy="205287"/>
            </a:xfrm>
            <a:custGeom>
              <a:avLst/>
              <a:gdLst>
                <a:gd name="connsiteX0" fmla="*/ 97787 w 97787"/>
                <a:gd name="connsiteY0" fmla="*/ 48894 h 205287"/>
                <a:gd name="connsiteX1" fmla="*/ 48894 w 97787"/>
                <a:gd name="connsiteY1" fmla="*/ 0 h 205287"/>
                <a:gd name="connsiteX2" fmla="*/ 0 w 97787"/>
                <a:gd name="connsiteY2" fmla="*/ 48894 h 205287"/>
                <a:gd name="connsiteX3" fmla="*/ 0 w 97787"/>
                <a:gd name="connsiteY3" fmla="*/ 205287 h 205287"/>
                <a:gd name="connsiteX4" fmla="*/ 97787 w 97787"/>
                <a:gd name="connsiteY4" fmla="*/ 205287 h 205287"/>
                <a:gd name="connsiteX5" fmla="*/ 97787 w 97787"/>
                <a:gd name="connsiteY5" fmla="*/ 488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48894"/>
                  </a:moveTo>
                  <a:cubicBezTo>
                    <a:pt x="97787" y="21936"/>
                    <a:pt x="75917" y="0"/>
                    <a:pt x="48894" y="0"/>
                  </a:cubicBezTo>
                  <a:cubicBezTo>
                    <a:pt x="21870" y="0"/>
                    <a:pt x="0" y="21870"/>
                    <a:pt x="0" y="48894"/>
                  </a:cubicBezTo>
                  <a:lnTo>
                    <a:pt x="0" y="205287"/>
                  </a:lnTo>
                  <a:lnTo>
                    <a:pt x="97787" y="205287"/>
                  </a:lnTo>
                  <a:lnTo>
                    <a:pt x="97787" y="48894"/>
                  </a:lnTo>
                  <a:close/>
                </a:path>
              </a:pathLst>
            </a:custGeom>
            <a:solidFill>
              <a:schemeClr val="bg1"/>
            </a:solidFill>
            <a:ln w="6589" cap="flat">
              <a:noFill/>
              <a:prstDash val="solid"/>
              <a:miter/>
            </a:ln>
          </p:spPr>
          <p:txBody>
            <a:bodyPr rtlCol="0" anchor="ctr"/>
            <a:lstStyle/>
            <a:p>
              <a:endParaRPr lang="en-US"/>
            </a:p>
          </p:txBody>
        </p:sp>
        <p:sp>
          <p:nvSpPr>
            <p:cNvPr id="41" name="Freeform: Shape 43">
              <a:extLst>
                <a:ext uri="{FF2B5EF4-FFF2-40B4-BE49-F238E27FC236}">
                  <a16:creationId xmlns:a16="http://schemas.microsoft.com/office/drawing/2014/main" id="{F33AC777-0020-A700-C789-5281F94981AB}"/>
                </a:ext>
              </a:extLst>
            </p:cNvPr>
            <p:cNvSpPr/>
            <p:nvPr/>
          </p:nvSpPr>
          <p:spPr>
            <a:xfrm>
              <a:off x="1069449" y="1005971"/>
              <a:ext cx="97787" cy="142320"/>
            </a:xfrm>
            <a:custGeom>
              <a:avLst/>
              <a:gdLst>
                <a:gd name="connsiteX0" fmla="*/ 97787 w 97787"/>
                <a:gd name="connsiteY0" fmla="*/ 48894 h 142320"/>
                <a:gd name="connsiteX1" fmla="*/ 48894 w 97787"/>
                <a:gd name="connsiteY1" fmla="*/ 0 h 142320"/>
                <a:gd name="connsiteX2" fmla="*/ 0 w 97787"/>
                <a:gd name="connsiteY2" fmla="*/ 48894 h 142320"/>
                <a:gd name="connsiteX3" fmla="*/ 0 w 97787"/>
                <a:gd name="connsiteY3" fmla="*/ 142320 h 142320"/>
                <a:gd name="connsiteX4" fmla="*/ 97787 w 97787"/>
                <a:gd name="connsiteY4" fmla="*/ 142320 h 142320"/>
                <a:gd name="connsiteX5" fmla="*/ 97787 w 97787"/>
                <a:gd name="connsiteY5" fmla="*/ 48894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48894"/>
                  </a:moveTo>
                  <a:cubicBezTo>
                    <a:pt x="97787" y="21936"/>
                    <a:pt x="75917" y="0"/>
                    <a:pt x="48894" y="0"/>
                  </a:cubicBezTo>
                  <a:cubicBezTo>
                    <a:pt x="21870" y="0"/>
                    <a:pt x="0" y="21870"/>
                    <a:pt x="0" y="48894"/>
                  </a:cubicBezTo>
                  <a:lnTo>
                    <a:pt x="0" y="142320"/>
                  </a:lnTo>
                  <a:lnTo>
                    <a:pt x="97787" y="142320"/>
                  </a:lnTo>
                  <a:lnTo>
                    <a:pt x="97787" y="48894"/>
                  </a:lnTo>
                  <a:close/>
                </a:path>
              </a:pathLst>
            </a:custGeom>
            <a:solidFill>
              <a:schemeClr val="bg1"/>
            </a:solidFill>
            <a:ln w="6589" cap="flat">
              <a:noFill/>
              <a:prstDash val="solid"/>
              <a:miter/>
            </a:ln>
          </p:spPr>
          <p:txBody>
            <a:bodyPr rtlCol="0" anchor="ctr"/>
            <a:lstStyle/>
            <a:p>
              <a:endParaRPr lang="en-US"/>
            </a:p>
          </p:txBody>
        </p:sp>
        <p:sp>
          <p:nvSpPr>
            <p:cNvPr id="42" name="Freeform: Shape 44">
              <a:extLst>
                <a:ext uri="{FF2B5EF4-FFF2-40B4-BE49-F238E27FC236}">
                  <a16:creationId xmlns:a16="http://schemas.microsoft.com/office/drawing/2014/main" id="{0AA75600-0A4A-ED0D-23AC-CE064A41C5CB}"/>
                </a:ext>
              </a:extLst>
            </p:cNvPr>
            <p:cNvSpPr/>
            <p:nvPr/>
          </p:nvSpPr>
          <p:spPr>
            <a:xfrm>
              <a:off x="695611" y="1231873"/>
              <a:ext cx="97787" cy="394452"/>
            </a:xfrm>
            <a:custGeom>
              <a:avLst/>
              <a:gdLst>
                <a:gd name="connsiteX0" fmla="*/ 97787 w 97787"/>
                <a:gd name="connsiteY0" fmla="*/ 345559 h 394452"/>
                <a:gd name="connsiteX1" fmla="*/ 48894 w 97787"/>
                <a:gd name="connsiteY1" fmla="*/ 394453 h 394452"/>
                <a:gd name="connsiteX2" fmla="*/ 0 w 97787"/>
                <a:gd name="connsiteY2" fmla="*/ 345559 h 394452"/>
                <a:gd name="connsiteX3" fmla="*/ 0 w 97787"/>
                <a:gd name="connsiteY3" fmla="*/ 0 h 394452"/>
                <a:gd name="connsiteX4" fmla="*/ 97787 w 97787"/>
                <a:gd name="connsiteY4" fmla="*/ 0 h 394452"/>
                <a:gd name="connsiteX5" fmla="*/ 97787 w 97787"/>
                <a:gd name="connsiteY5" fmla="*/ 345559 h 3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394452">
                  <a:moveTo>
                    <a:pt x="97787" y="345559"/>
                  </a:moveTo>
                  <a:cubicBezTo>
                    <a:pt x="97787" y="372583"/>
                    <a:pt x="75917" y="394453"/>
                    <a:pt x="48894" y="394453"/>
                  </a:cubicBezTo>
                  <a:cubicBezTo>
                    <a:pt x="21870" y="394453"/>
                    <a:pt x="0" y="372583"/>
                    <a:pt x="0" y="345559"/>
                  </a:cubicBezTo>
                  <a:lnTo>
                    <a:pt x="0" y="0"/>
                  </a:lnTo>
                  <a:lnTo>
                    <a:pt x="97787" y="0"/>
                  </a:lnTo>
                  <a:cubicBezTo>
                    <a:pt x="97787" y="0"/>
                    <a:pt x="97787" y="345559"/>
                    <a:pt x="97787" y="345559"/>
                  </a:cubicBezTo>
                  <a:close/>
                </a:path>
              </a:pathLst>
            </a:custGeom>
            <a:solidFill>
              <a:schemeClr val="bg1"/>
            </a:solidFill>
            <a:ln w="6589" cap="flat">
              <a:noFill/>
              <a:prstDash val="solid"/>
              <a:miter/>
            </a:ln>
          </p:spPr>
          <p:txBody>
            <a:bodyPr rtlCol="0" anchor="ctr"/>
            <a:lstStyle/>
            <a:p>
              <a:endParaRPr lang="en-US"/>
            </a:p>
          </p:txBody>
        </p:sp>
        <p:sp>
          <p:nvSpPr>
            <p:cNvPr id="43" name="Freeform: Shape 45">
              <a:extLst>
                <a:ext uri="{FF2B5EF4-FFF2-40B4-BE49-F238E27FC236}">
                  <a16:creationId xmlns:a16="http://schemas.microsoft.com/office/drawing/2014/main" id="{6E8C8B1A-F6EF-66F9-A59B-59EC7EDBE13F}"/>
                </a:ext>
              </a:extLst>
            </p:cNvPr>
            <p:cNvSpPr/>
            <p:nvPr/>
          </p:nvSpPr>
          <p:spPr>
            <a:xfrm>
              <a:off x="882530" y="1231873"/>
              <a:ext cx="97787" cy="268254"/>
            </a:xfrm>
            <a:custGeom>
              <a:avLst/>
              <a:gdLst>
                <a:gd name="connsiteX0" fmla="*/ 97787 w 97787"/>
                <a:gd name="connsiteY0" fmla="*/ 219361 h 268254"/>
                <a:gd name="connsiteX1" fmla="*/ 48894 w 97787"/>
                <a:gd name="connsiteY1" fmla="*/ 268254 h 268254"/>
                <a:gd name="connsiteX2" fmla="*/ 0 w 97787"/>
                <a:gd name="connsiteY2" fmla="*/ 219361 h 268254"/>
                <a:gd name="connsiteX3" fmla="*/ 0 w 97787"/>
                <a:gd name="connsiteY3" fmla="*/ 0 h 268254"/>
                <a:gd name="connsiteX4" fmla="*/ 97787 w 97787"/>
                <a:gd name="connsiteY4" fmla="*/ 0 h 268254"/>
                <a:gd name="connsiteX5" fmla="*/ 97787 w 97787"/>
                <a:gd name="connsiteY5" fmla="*/ 219361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219361"/>
                  </a:moveTo>
                  <a:cubicBezTo>
                    <a:pt x="97787" y="246384"/>
                    <a:pt x="75917" y="268254"/>
                    <a:pt x="48894" y="268254"/>
                  </a:cubicBezTo>
                  <a:cubicBezTo>
                    <a:pt x="21870" y="268254"/>
                    <a:pt x="0" y="246384"/>
                    <a:pt x="0" y="219361"/>
                  </a:cubicBezTo>
                  <a:lnTo>
                    <a:pt x="0" y="0"/>
                  </a:lnTo>
                  <a:lnTo>
                    <a:pt x="97787" y="0"/>
                  </a:lnTo>
                  <a:lnTo>
                    <a:pt x="97787" y="219361"/>
                  </a:lnTo>
                  <a:close/>
                </a:path>
              </a:pathLst>
            </a:custGeom>
            <a:solidFill>
              <a:schemeClr val="bg1"/>
            </a:solidFill>
            <a:ln w="6589" cap="flat">
              <a:noFill/>
              <a:prstDash val="solid"/>
              <a:miter/>
            </a:ln>
          </p:spPr>
          <p:txBody>
            <a:bodyPr rtlCol="0" anchor="ctr"/>
            <a:lstStyle/>
            <a:p>
              <a:endParaRPr lang="en-US"/>
            </a:p>
          </p:txBody>
        </p:sp>
        <p:sp>
          <p:nvSpPr>
            <p:cNvPr id="44" name="Freeform: Shape 46">
              <a:extLst>
                <a:ext uri="{FF2B5EF4-FFF2-40B4-BE49-F238E27FC236}">
                  <a16:creationId xmlns:a16="http://schemas.microsoft.com/office/drawing/2014/main" id="{56C445BD-DBD9-46BB-4350-439EE5362F6E}"/>
                </a:ext>
              </a:extLst>
            </p:cNvPr>
            <p:cNvSpPr/>
            <p:nvPr/>
          </p:nvSpPr>
          <p:spPr>
            <a:xfrm>
              <a:off x="508692" y="1231873"/>
              <a:ext cx="97787" cy="205287"/>
            </a:xfrm>
            <a:custGeom>
              <a:avLst/>
              <a:gdLst>
                <a:gd name="connsiteX0" fmla="*/ 97787 w 97787"/>
                <a:gd name="connsiteY0" fmla="*/ 156394 h 205287"/>
                <a:gd name="connsiteX1" fmla="*/ 48894 w 97787"/>
                <a:gd name="connsiteY1" fmla="*/ 205287 h 205287"/>
                <a:gd name="connsiteX2" fmla="*/ 0 w 97787"/>
                <a:gd name="connsiteY2" fmla="*/ 156394 h 205287"/>
                <a:gd name="connsiteX3" fmla="*/ 0 w 97787"/>
                <a:gd name="connsiteY3" fmla="*/ 0 h 205287"/>
                <a:gd name="connsiteX4" fmla="*/ 97787 w 97787"/>
                <a:gd name="connsiteY4" fmla="*/ 0 h 205287"/>
                <a:gd name="connsiteX5" fmla="*/ 97787 w 97787"/>
                <a:gd name="connsiteY5" fmla="*/ 156394 h 2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05287">
                  <a:moveTo>
                    <a:pt x="97787" y="156394"/>
                  </a:moveTo>
                  <a:cubicBezTo>
                    <a:pt x="97787" y="183417"/>
                    <a:pt x="75917" y="205287"/>
                    <a:pt x="48894" y="205287"/>
                  </a:cubicBezTo>
                  <a:cubicBezTo>
                    <a:pt x="21870" y="205287"/>
                    <a:pt x="0" y="183417"/>
                    <a:pt x="0" y="156394"/>
                  </a:cubicBezTo>
                  <a:lnTo>
                    <a:pt x="0" y="0"/>
                  </a:lnTo>
                  <a:lnTo>
                    <a:pt x="97787" y="0"/>
                  </a:lnTo>
                  <a:lnTo>
                    <a:pt x="97787" y="156394"/>
                  </a:lnTo>
                  <a:close/>
                </a:path>
              </a:pathLst>
            </a:custGeom>
            <a:solidFill>
              <a:schemeClr val="bg1"/>
            </a:solidFill>
            <a:ln w="6589" cap="flat">
              <a:noFill/>
              <a:prstDash val="solid"/>
              <a:miter/>
            </a:ln>
          </p:spPr>
          <p:txBody>
            <a:bodyPr rtlCol="0" anchor="ctr"/>
            <a:lstStyle/>
            <a:p>
              <a:endParaRPr lang="en-US"/>
            </a:p>
          </p:txBody>
        </p:sp>
        <p:sp>
          <p:nvSpPr>
            <p:cNvPr id="45" name="Freeform: Shape 47">
              <a:extLst>
                <a:ext uri="{FF2B5EF4-FFF2-40B4-BE49-F238E27FC236}">
                  <a16:creationId xmlns:a16="http://schemas.microsoft.com/office/drawing/2014/main" id="{622BFEA0-A66B-4431-5101-5FAC81F086AB}"/>
                </a:ext>
              </a:extLst>
            </p:cNvPr>
            <p:cNvSpPr/>
            <p:nvPr/>
          </p:nvSpPr>
          <p:spPr>
            <a:xfrm>
              <a:off x="1069449" y="1231873"/>
              <a:ext cx="97787" cy="142320"/>
            </a:xfrm>
            <a:custGeom>
              <a:avLst/>
              <a:gdLst>
                <a:gd name="connsiteX0" fmla="*/ 97787 w 97787"/>
                <a:gd name="connsiteY0" fmla="*/ 93427 h 142320"/>
                <a:gd name="connsiteX1" fmla="*/ 48894 w 97787"/>
                <a:gd name="connsiteY1" fmla="*/ 142320 h 142320"/>
                <a:gd name="connsiteX2" fmla="*/ 0 w 97787"/>
                <a:gd name="connsiteY2" fmla="*/ 93427 h 142320"/>
                <a:gd name="connsiteX3" fmla="*/ 0 w 97787"/>
                <a:gd name="connsiteY3" fmla="*/ 0 h 142320"/>
                <a:gd name="connsiteX4" fmla="*/ 97787 w 97787"/>
                <a:gd name="connsiteY4" fmla="*/ 0 h 142320"/>
                <a:gd name="connsiteX5" fmla="*/ 97787 w 97787"/>
                <a:gd name="connsiteY5" fmla="*/ 93427 h 1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142320">
                  <a:moveTo>
                    <a:pt x="97787" y="93427"/>
                  </a:moveTo>
                  <a:cubicBezTo>
                    <a:pt x="97787" y="120450"/>
                    <a:pt x="75917" y="142320"/>
                    <a:pt x="48894" y="142320"/>
                  </a:cubicBezTo>
                  <a:cubicBezTo>
                    <a:pt x="21870" y="142320"/>
                    <a:pt x="0" y="120450"/>
                    <a:pt x="0" y="93427"/>
                  </a:cubicBezTo>
                  <a:lnTo>
                    <a:pt x="0" y="0"/>
                  </a:lnTo>
                  <a:lnTo>
                    <a:pt x="97787" y="0"/>
                  </a:lnTo>
                  <a:lnTo>
                    <a:pt x="97787" y="93427"/>
                  </a:lnTo>
                  <a:close/>
                </a:path>
              </a:pathLst>
            </a:custGeom>
            <a:solidFill>
              <a:schemeClr val="bg1"/>
            </a:solidFill>
            <a:ln w="6589" cap="flat">
              <a:noFill/>
              <a:prstDash val="solid"/>
              <a:miter/>
            </a:ln>
          </p:spPr>
          <p:txBody>
            <a:bodyPr rtlCol="0" anchor="ctr"/>
            <a:lstStyle/>
            <a:p>
              <a:endParaRPr lang="en-US"/>
            </a:p>
          </p:txBody>
        </p:sp>
        <p:sp>
          <p:nvSpPr>
            <p:cNvPr id="46" name="Freeform: Shape 48">
              <a:extLst>
                <a:ext uri="{FF2B5EF4-FFF2-40B4-BE49-F238E27FC236}">
                  <a16:creationId xmlns:a16="http://schemas.microsoft.com/office/drawing/2014/main" id="{175FB74C-5689-AC2E-27B8-B6776CE8C1FB}"/>
                </a:ext>
              </a:extLst>
            </p:cNvPr>
            <p:cNvSpPr/>
            <p:nvPr/>
          </p:nvSpPr>
          <p:spPr>
            <a:xfrm>
              <a:off x="882530" y="880037"/>
              <a:ext cx="97787" cy="268254"/>
            </a:xfrm>
            <a:custGeom>
              <a:avLst/>
              <a:gdLst>
                <a:gd name="connsiteX0" fmla="*/ 97787 w 97787"/>
                <a:gd name="connsiteY0" fmla="*/ 48894 h 268254"/>
                <a:gd name="connsiteX1" fmla="*/ 48894 w 97787"/>
                <a:gd name="connsiteY1" fmla="*/ 0 h 268254"/>
                <a:gd name="connsiteX2" fmla="*/ 0 w 97787"/>
                <a:gd name="connsiteY2" fmla="*/ 48894 h 268254"/>
                <a:gd name="connsiteX3" fmla="*/ 0 w 97787"/>
                <a:gd name="connsiteY3" fmla="*/ 268254 h 268254"/>
                <a:gd name="connsiteX4" fmla="*/ 97787 w 97787"/>
                <a:gd name="connsiteY4" fmla="*/ 268254 h 268254"/>
                <a:gd name="connsiteX5" fmla="*/ 97787 w 97787"/>
                <a:gd name="connsiteY5" fmla="*/ 48894 h 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87" h="268254">
                  <a:moveTo>
                    <a:pt x="97787" y="48894"/>
                  </a:moveTo>
                  <a:cubicBezTo>
                    <a:pt x="97787" y="21936"/>
                    <a:pt x="75917" y="0"/>
                    <a:pt x="48894" y="0"/>
                  </a:cubicBezTo>
                  <a:cubicBezTo>
                    <a:pt x="21870" y="0"/>
                    <a:pt x="0" y="21870"/>
                    <a:pt x="0" y="48894"/>
                  </a:cubicBezTo>
                  <a:lnTo>
                    <a:pt x="0" y="268254"/>
                  </a:lnTo>
                  <a:lnTo>
                    <a:pt x="97787" y="268254"/>
                  </a:lnTo>
                  <a:lnTo>
                    <a:pt x="97787" y="48894"/>
                  </a:lnTo>
                  <a:close/>
                </a:path>
              </a:pathLst>
            </a:custGeom>
            <a:solidFill>
              <a:schemeClr val="bg1"/>
            </a:solidFill>
            <a:ln w="6589" cap="flat">
              <a:noFill/>
              <a:prstDash val="solid"/>
              <a:miter/>
            </a:ln>
          </p:spPr>
          <p:txBody>
            <a:bodyPr rtlCol="0" anchor="ctr"/>
            <a:lstStyle/>
            <a:p>
              <a:endParaRPr lang="en-US"/>
            </a:p>
          </p:txBody>
        </p:sp>
      </p:grpSp>
      <p:sp>
        <p:nvSpPr>
          <p:cNvPr id="4" name="Text Placeholder 3">
            <a:extLst>
              <a:ext uri="{FF2B5EF4-FFF2-40B4-BE49-F238E27FC236}">
                <a16:creationId xmlns:a16="http://schemas.microsoft.com/office/drawing/2014/main" id="{67F02080-22FE-FD0C-F792-EF68B59EC525}"/>
              </a:ext>
            </a:extLst>
          </p:cNvPr>
          <p:cNvSpPr>
            <a:spLocks noGrp="1"/>
          </p:cNvSpPr>
          <p:nvPr>
            <p:ph type="body" sz="quarter" idx="11" hasCustomPrompt="1"/>
          </p:nvPr>
        </p:nvSpPr>
        <p:spPr>
          <a:xfrm>
            <a:off x="479424" y="1025554"/>
            <a:ext cx="11138711" cy="1329595"/>
          </a:xfrm>
        </p:spPr>
        <p:txBody>
          <a:bodyPr anchor="b"/>
          <a:lstStyle>
            <a:lvl1pPr marL="0" indent="0">
              <a:lnSpc>
                <a:spcPct val="90000"/>
              </a:lnSpc>
              <a:buNone/>
              <a:defRPr sz="4800" i="1">
                <a:latin typeface="Verdana" panose="020B0604030504040204" pitchFamily="34" charset="0"/>
                <a:ea typeface="Verdana" panose="020B0604030504040204" pitchFamily="34" charset="0"/>
                <a:cs typeface="Verdana" panose="020B0604030504040204" pitchFamily="34" charset="0"/>
              </a:defRPr>
            </a:lvl1pPr>
          </a:lstStyle>
          <a:p>
            <a:pPr lvl="0"/>
            <a:r>
              <a:rPr lang="en-US"/>
              <a:t>Presentation cover title of up to two lines in length</a:t>
            </a:r>
          </a:p>
        </p:txBody>
      </p:sp>
    </p:spTree>
    <p:extLst>
      <p:ext uri="{BB962C8B-B14F-4D97-AF65-F5344CB8AC3E}">
        <p14:creationId xmlns:p14="http://schemas.microsoft.com/office/powerpoint/2010/main" val="3665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EDCC5A5-085B-425E-AC19-EEF6E91EDEFF}"/>
              </a:ext>
            </a:extLst>
          </p:cNvPr>
          <p:cNvSpPr>
            <a:spLocks noGrp="1"/>
          </p:cNvSpPr>
          <p:nvPr>
            <p:ph type="ftr" sz="quarter" idx="3"/>
          </p:nvPr>
        </p:nvSpPr>
        <p:spPr>
          <a:xfrm>
            <a:off x="9280525" y="6430821"/>
            <a:ext cx="1786197" cy="215444"/>
          </a:xfrm>
          <a:prstGeom prst="rect">
            <a:avLst/>
          </a:prstGeom>
        </p:spPr>
        <p:txBody>
          <a:bodyPr vert="horz" wrap="square" lIns="0" tIns="0" rIns="0" bIns="0" rtlCol="0" anchor="b">
            <a:spAutoFit/>
          </a:bodyPr>
          <a:lstStyle>
            <a:lvl1pPr algn="r">
              <a:defRPr sz="1400" b="0" i="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US"/>
              <a:t>CIBMTR.org</a:t>
            </a:r>
          </a:p>
        </p:txBody>
      </p:sp>
      <p:sp>
        <p:nvSpPr>
          <p:cNvPr id="5" name="Slide Number Placeholder 4">
            <a:extLst>
              <a:ext uri="{FF2B5EF4-FFF2-40B4-BE49-F238E27FC236}">
                <a16:creationId xmlns:a16="http://schemas.microsoft.com/office/drawing/2014/main" id="{89F97EA0-7F08-48C2-A1DD-79E84C0F17A8}"/>
              </a:ext>
            </a:extLst>
          </p:cNvPr>
          <p:cNvSpPr>
            <a:spLocks noGrp="1"/>
          </p:cNvSpPr>
          <p:nvPr>
            <p:ph type="sldNum" sz="quarter" idx="4"/>
          </p:nvPr>
        </p:nvSpPr>
        <p:spPr>
          <a:xfrm>
            <a:off x="11630902" y="6488530"/>
            <a:ext cx="232436" cy="161583"/>
          </a:xfrm>
          <a:prstGeom prst="rect">
            <a:avLst/>
          </a:prstGeom>
        </p:spPr>
        <p:txBody>
          <a:bodyPr vert="horz" wrap="none" lIns="0" tIns="0" rIns="0" bIns="0" rtlCol="0" anchor="ctr">
            <a:spAutoFit/>
          </a:bodyPr>
          <a:lstStyle>
            <a:lvl1pPr algn="r">
              <a:defRPr sz="1050" b="0" i="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fld id="{0C691DA3-4ABE-49F3-91E6-D9975CC9DD5F}" type="slidenum">
              <a:rPr lang="en-US" smtClean="0"/>
              <a:pPr/>
              <a:t>‹#›</a:t>
            </a:fld>
            <a:endParaRPr lang="en-US"/>
          </a:p>
        </p:txBody>
      </p:sp>
      <p:sp>
        <p:nvSpPr>
          <p:cNvPr id="2" name="Title Placeholder 1">
            <a:extLst>
              <a:ext uri="{FF2B5EF4-FFF2-40B4-BE49-F238E27FC236}">
                <a16:creationId xmlns:a16="http://schemas.microsoft.com/office/drawing/2014/main" id="{F9EE826A-F676-496D-943F-9B579DC9C5AC}"/>
              </a:ext>
            </a:extLst>
          </p:cNvPr>
          <p:cNvSpPr>
            <a:spLocks noGrp="1"/>
          </p:cNvSpPr>
          <p:nvPr>
            <p:ph type="title"/>
          </p:nvPr>
        </p:nvSpPr>
        <p:spPr>
          <a:xfrm>
            <a:off x="479425" y="476250"/>
            <a:ext cx="11233150" cy="609398"/>
          </a:xfrm>
          <a:prstGeom prst="rect">
            <a:avLst/>
          </a:prstGeom>
        </p:spPr>
        <p:txBody>
          <a:bodyPr vert="horz" wrap="square" lIns="0" tIns="0" rIns="0" bIns="0" rtlCol="0" anchor="t">
            <a:spAutoFit/>
          </a:bodyPr>
          <a:lstStyle/>
          <a:p>
            <a:r>
              <a:rPr lang="en-US"/>
              <a:t>Click to edit Master title style</a:t>
            </a:r>
          </a:p>
        </p:txBody>
      </p:sp>
      <p:sp>
        <p:nvSpPr>
          <p:cNvPr id="3" name="Text Placeholder 2">
            <a:extLst>
              <a:ext uri="{FF2B5EF4-FFF2-40B4-BE49-F238E27FC236}">
                <a16:creationId xmlns:a16="http://schemas.microsoft.com/office/drawing/2014/main" id="{C1C97F75-0A19-49AC-8044-279F24B72B40}"/>
              </a:ext>
            </a:extLst>
          </p:cNvPr>
          <p:cNvSpPr>
            <a:spLocks noGrp="1"/>
          </p:cNvSpPr>
          <p:nvPr>
            <p:ph type="body" idx="1"/>
          </p:nvPr>
        </p:nvSpPr>
        <p:spPr>
          <a:xfrm>
            <a:off x="479425" y="1676725"/>
            <a:ext cx="11233150" cy="2094741"/>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8AF623-7DBD-3F3B-E410-4CDD4BB92FD7}"/>
              </a:ext>
            </a:extLst>
          </p:cNvPr>
          <p:cNvPicPr>
            <a:picLocks noChangeAspect="1"/>
          </p:cNvPicPr>
          <p:nvPr userDrawn="1"/>
        </p:nvPicPr>
        <p:blipFill>
          <a:blip r:embed="rId48">
            <a:extLst>
              <a:ext uri="{28A0092B-C50C-407E-A947-70E740481C1C}">
                <a14:useLocalDpi xmlns:a14="http://schemas.microsoft.com/office/drawing/2010/main" val="0"/>
              </a:ext>
            </a:extLst>
          </a:blip>
          <a:srcRect/>
          <a:stretch/>
        </p:blipFill>
        <p:spPr>
          <a:xfrm>
            <a:off x="224264" y="6146821"/>
            <a:ext cx="2050253" cy="683418"/>
          </a:xfrm>
          <a:prstGeom prst="rect">
            <a:avLst/>
          </a:prstGeom>
        </p:spPr>
      </p:pic>
    </p:spTree>
    <p:extLst>
      <p:ext uri="{BB962C8B-B14F-4D97-AF65-F5344CB8AC3E}">
        <p14:creationId xmlns:p14="http://schemas.microsoft.com/office/powerpoint/2010/main" val="3012223755"/>
      </p:ext>
    </p:extLst>
  </p:cSld>
  <p:clrMap bg1="lt1" tx1="dk1" bg2="lt2" tx2="dk2" accent1="accent1" accent2="accent2" accent3="accent3" accent4="accent4" accent5="accent5" accent6="accent6" hlink="hlink" folHlink="folHlink"/>
  <p:sldLayoutIdLst>
    <p:sldLayoutId id="2147483683" r:id="rId1"/>
    <p:sldLayoutId id="2147483734" r:id="rId2"/>
    <p:sldLayoutId id="2147483743" r:id="rId3"/>
    <p:sldLayoutId id="2147483747" r:id="rId4"/>
    <p:sldLayoutId id="2147483748" r:id="rId5"/>
    <p:sldLayoutId id="2147483744" r:id="rId6"/>
    <p:sldLayoutId id="2147483745" r:id="rId7"/>
    <p:sldLayoutId id="2147483746" r:id="rId8"/>
    <p:sldLayoutId id="2147483749" r:id="rId9"/>
    <p:sldLayoutId id="2147483726" r:id="rId10"/>
    <p:sldLayoutId id="2147483727" r:id="rId11"/>
    <p:sldLayoutId id="2147483728" r:id="rId12"/>
    <p:sldLayoutId id="2147483742" r:id="rId13"/>
    <p:sldLayoutId id="2147483752" r:id="rId14"/>
    <p:sldLayoutId id="2147483753" r:id="rId15"/>
    <p:sldLayoutId id="2147483754" r:id="rId16"/>
    <p:sldLayoutId id="2147483755" r:id="rId17"/>
    <p:sldLayoutId id="2147483756" r:id="rId18"/>
    <p:sldLayoutId id="2147483760" r:id="rId19"/>
    <p:sldLayoutId id="2147483761" r:id="rId20"/>
    <p:sldLayoutId id="2147483757" r:id="rId21"/>
    <p:sldLayoutId id="2147483758" r:id="rId22"/>
    <p:sldLayoutId id="2147483759" r:id="rId23"/>
    <p:sldLayoutId id="2147483741" r:id="rId24"/>
    <p:sldLayoutId id="2147483686" r:id="rId25"/>
    <p:sldLayoutId id="2147483735" r:id="rId26"/>
    <p:sldLayoutId id="2147483736" r:id="rId27"/>
    <p:sldLayoutId id="2147483737" r:id="rId28"/>
    <p:sldLayoutId id="2147483738" r:id="rId29"/>
    <p:sldLayoutId id="2147483739" r:id="rId30"/>
    <p:sldLayoutId id="2147483740" r:id="rId31"/>
    <p:sldLayoutId id="2147483713" r:id="rId32"/>
    <p:sldLayoutId id="2147483689" r:id="rId33"/>
    <p:sldLayoutId id="2147483690" r:id="rId34"/>
    <p:sldLayoutId id="2147483691" r:id="rId35"/>
    <p:sldLayoutId id="2147483693" r:id="rId36"/>
    <p:sldLayoutId id="2147483694" r:id="rId37"/>
    <p:sldLayoutId id="2147483696" r:id="rId38"/>
    <p:sldLayoutId id="2147483698" r:id="rId39"/>
    <p:sldLayoutId id="2147483703" r:id="rId40"/>
    <p:sldLayoutId id="2147483704" r:id="rId41"/>
    <p:sldLayoutId id="2147483705" r:id="rId42"/>
    <p:sldLayoutId id="2147483706" r:id="rId43"/>
    <p:sldLayoutId id="2147483711" r:id="rId44"/>
    <p:sldLayoutId id="2147483729" r:id="rId45"/>
    <p:sldLayoutId id="2147483716" r:id="rId4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b="0" i="1"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p:titleStyle>
    <p:bodyStyle>
      <a:lvl1pPr marL="457200" indent="-457200" algn="l" defTabSz="914400" rtl="0" eaLnBrk="1" latinLnBrk="0" hangingPunct="1">
        <a:lnSpc>
          <a:spcPct val="100000"/>
        </a:lnSpc>
        <a:spcBef>
          <a:spcPts val="0"/>
        </a:spcBef>
        <a:spcAft>
          <a:spcPts val="500"/>
        </a:spcAft>
        <a:buFont typeface="Arial" panose="020B0604020202020204" pitchFamily="34" charset="0"/>
        <a:buChar char="•"/>
        <a:defRPr lang="en-US" sz="280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914400" indent="-457200" algn="l" defTabSz="914400" rtl="0" eaLnBrk="1" latinLnBrk="0" hangingPunct="1">
        <a:lnSpc>
          <a:spcPct val="100000"/>
        </a:lnSpc>
        <a:spcBef>
          <a:spcPts val="0"/>
        </a:spcBef>
        <a:spcAft>
          <a:spcPts val="500"/>
        </a:spcAft>
        <a:buFont typeface="Arial" panose="020B0604020202020204" pitchFamily="34" charset="0"/>
        <a:buChar char="•"/>
        <a:defRPr lang="en-US" sz="260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2pPr>
      <a:lvl3pPr marL="1262063" indent="-342900" algn="l" defTabSz="457200" rtl="0" eaLnBrk="1" latinLnBrk="0" hangingPunct="1">
        <a:lnSpc>
          <a:spcPct val="100000"/>
        </a:lnSpc>
        <a:spcBef>
          <a:spcPts val="0"/>
        </a:spcBef>
        <a:spcAft>
          <a:spcPts val="500"/>
        </a:spcAft>
        <a:buFont typeface="Arial" panose="020B0604020202020204" pitchFamily="34" charset="0"/>
        <a:buChar char="•"/>
        <a:defRPr lang="en-US" sz="240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3pPr>
      <a:lvl4pPr marL="1657350" indent="-285750" algn="l" defTabSz="914400" rtl="0" eaLnBrk="1" latinLnBrk="0" hangingPunct="1">
        <a:lnSpc>
          <a:spcPct val="100000"/>
        </a:lnSpc>
        <a:spcBef>
          <a:spcPts val="0"/>
        </a:spcBef>
        <a:spcAft>
          <a:spcPts val="500"/>
        </a:spcAft>
        <a:buFont typeface="Arial" panose="020B0604020202020204" pitchFamily="34" charset="0"/>
        <a:buChar char="•"/>
        <a:defRPr sz="2000" kern="1200">
          <a:solidFill>
            <a:schemeClr val="accent1"/>
          </a:solidFill>
          <a:latin typeface="+mn-lt"/>
          <a:ea typeface="+mn-ea"/>
          <a:cs typeface="+mn-cs"/>
        </a:defRPr>
      </a:lvl4pPr>
      <a:lvl5pPr marL="1828800" indent="-171450" algn="l" defTabSz="457200" rtl="0" eaLnBrk="1" latinLnBrk="0" hangingPunct="1">
        <a:lnSpc>
          <a:spcPct val="120000"/>
        </a:lnSpc>
        <a:spcBef>
          <a:spcPts val="0"/>
        </a:spcBef>
        <a:spcAft>
          <a:spcPts val="500"/>
        </a:spcAft>
        <a:buFont typeface="Arial" panose="020B0604020202020204" pitchFamily="34" charset="0"/>
        <a:buChar char="•"/>
        <a:defRPr sz="20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5pPr>
      <a:lvl6pPr marL="2057400" indent="-228600" algn="l" defTabSz="914400" rtl="0" eaLnBrk="1" latinLnBrk="0" hangingPunct="1">
        <a:lnSpc>
          <a:spcPct val="100000"/>
        </a:lnSpc>
        <a:spcBef>
          <a:spcPts val="500"/>
        </a:spcBef>
        <a:spcAft>
          <a:spcPts val="500"/>
        </a:spcAft>
        <a:buFont typeface="Arial" panose="020B0604020202020204" pitchFamily="34" charset="0"/>
        <a:buChar char="•"/>
        <a:defRPr sz="1800" kern="1200">
          <a:solidFill>
            <a:schemeClr val="accen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A4A3A4"/>
          </p15:clr>
        </p15:guide>
        <p15:guide id="2" orient="horz" pos="2160">
          <p15:clr>
            <a:srgbClr val="A4A3A4"/>
          </p15:clr>
        </p15:guide>
        <p15:guide id="3" pos="302" userDrawn="1">
          <p15:clr>
            <a:srgbClr val="A4A3A4"/>
          </p15:clr>
        </p15:guide>
        <p15:guide id="4" pos="7378" userDrawn="1">
          <p15:clr>
            <a:srgbClr val="A4A3A4"/>
          </p15:clr>
        </p15:guide>
        <p15:guide id="5" orient="horz" pos="300" userDrawn="1">
          <p15:clr>
            <a:srgbClr val="A4A3A4"/>
          </p15:clr>
        </p15:guide>
        <p15:guide id="6" orient="horz" pos="4020"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B9B8D5-C40F-9776-1917-87485B657AB6}"/>
              </a:ext>
            </a:extLst>
          </p:cNvPr>
          <p:cNvSpPr>
            <a:spLocks noGrp="1"/>
          </p:cNvSpPr>
          <p:nvPr>
            <p:ph type="body" sz="quarter" idx="10"/>
          </p:nvPr>
        </p:nvSpPr>
        <p:spPr>
          <a:xfrm>
            <a:off x="479425" y="3630765"/>
            <a:ext cx="6226175" cy="387798"/>
          </a:xfrm>
        </p:spPr>
        <p:txBody>
          <a:bodyPr/>
          <a:lstStyle/>
          <a:p>
            <a:r>
              <a:rPr lang="en-US" dirty="0"/>
              <a:t>2020-2023 PRO Summary Slides</a:t>
            </a:r>
          </a:p>
        </p:txBody>
      </p:sp>
      <p:sp>
        <p:nvSpPr>
          <p:cNvPr id="5" name="Text Placeholder 4">
            <a:extLst>
              <a:ext uri="{FF2B5EF4-FFF2-40B4-BE49-F238E27FC236}">
                <a16:creationId xmlns:a16="http://schemas.microsoft.com/office/drawing/2014/main" id="{5FA03472-4EC4-1943-D2B5-22F54B1EAF22}"/>
              </a:ext>
            </a:extLst>
          </p:cNvPr>
          <p:cNvSpPr>
            <a:spLocks noGrp="1"/>
          </p:cNvSpPr>
          <p:nvPr>
            <p:ph type="body" sz="quarter" idx="11"/>
          </p:nvPr>
        </p:nvSpPr>
        <p:spPr>
          <a:xfrm>
            <a:off x="479424" y="1532851"/>
            <a:ext cx="11712576" cy="1994392"/>
          </a:xfrm>
        </p:spPr>
        <p:txBody>
          <a:bodyPr/>
          <a:lstStyle/>
          <a:p>
            <a:r>
              <a:rPr lang="en-US" dirty="0"/>
              <a:t>CIBMTR Patient-Reported Outcomes Data Collection</a:t>
            </a:r>
          </a:p>
        </p:txBody>
      </p:sp>
    </p:spTree>
    <p:extLst>
      <p:ext uri="{BB962C8B-B14F-4D97-AF65-F5344CB8AC3E}">
        <p14:creationId xmlns:p14="http://schemas.microsoft.com/office/powerpoint/2010/main" val="295524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2479A6-4233-EC76-1217-A5C79E2C1B2E}"/>
              </a:ext>
            </a:extLst>
          </p:cNvPr>
          <p:cNvSpPr>
            <a:spLocks noGrp="1"/>
          </p:cNvSpPr>
          <p:nvPr>
            <p:ph type="title"/>
          </p:nvPr>
        </p:nvSpPr>
        <p:spPr>
          <a:xfrm>
            <a:off x="479425" y="476250"/>
            <a:ext cx="11233150" cy="886397"/>
          </a:xfrm>
        </p:spPr>
        <p:txBody>
          <a:bodyPr/>
          <a:lstStyle/>
          <a:p>
            <a:r>
              <a:rPr lang="en-US" sz="3200" dirty="0"/>
              <a:t>Enrollment of individuals participating in CIBMTR’s Patient Reported Outcomes (PRO) Protocol</a:t>
            </a:r>
          </a:p>
        </p:txBody>
      </p:sp>
      <p:sp>
        <p:nvSpPr>
          <p:cNvPr id="10" name="Footer Placeholder 9">
            <a:extLst>
              <a:ext uri="{FF2B5EF4-FFF2-40B4-BE49-F238E27FC236}">
                <a16:creationId xmlns:a16="http://schemas.microsoft.com/office/drawing/2014/main" id="{FCBC8968-DD5D-9ED2-D9FE-2B9A986FEC37}"/>
              </a:ext>
            </a:extLst>
          </p:cNvPr>
          <p:cNvSpPr>
            <a:spLocks noGrp="1"/>
          </p:cNvSpPr>
          <p:nvPr>
            <p:ph type="ftr" sz="quarter" idx="10"/>
          </p:nvPr>
        </p:nvSpPr>
        <p:spPr/>
        <p:txBody>
          <a:bodyPr/>
          <a:lstStyle/>
          <a:p>
            <a:r>
              <a:rPr lang="en-US"/>
              <a:t>CIBMTR.org</a:t>
            </a:r>
          </a:p>
        </p:txBody>
      </p:sp>
      <p:sp>
        <p:nvSpPr>
          <p:cNvPr id="3" name="Slide Number Placeholder 2">
            <a:extLst>
              <a:ext uri="{FF2B5EF4-FFF2-40B4-BE49-F238E27FC236}">
                <a16:creationId xmlns:a16="http://schemas.microsoft.com/office/drawing/2014/main" id="{845C7256-D038-7FB2-2978-ED648395CD77}"/>
              </a:ext>
            </a:extLst>
          </p:cNvPr>
          <p:cNvSpPr>
            <a:spLocks noGrp="1"/>
          </p:cNvSpPr>
          <p:nvPr>
            <p:ph type="sldNum" sz="quarter" idx="11"/>
          </p:nvPr>
        </p:nvSpPr>
        <p:spPr/>
        <p:txBody>
          <a:bodyPr/>
          <a:lstStyle/>
          <a:p>
            <a:fld id="{0C691DA3-4ABE-49F3-91E6-D9975CC9DD5F}" type="slidenum">
              <a:rPr lang="en-US" smtClean="0"/>
              <a:pPr/>
              <a:t>2</a:t>
            </a:fld>
            <a:endParaRPr lang="en-US"/>
          </a:p>
        </p:txBody>
      </p:sp>
      <p:graphicFrame>
        <p:nvGraphicFramePr>
          <p:cNvPr id="4" name="Chart 3">
            <a:extLst>
              <a:ext uri="{FF2B5EF4-FFF2-40B4-BE49-F238E27FC236}">
                <a16:creationId xmlns:a16="http://schemas.microsoft.com/office/drawing/2014/main" id="{74FD1BF8-623C-C9B4-26CB-14EE5B4BE514}"/>
              </a:ext>
            </a:extLst>
          </p:cNvPr>
          <p:cNvGraphicFramePr>
            <a:graphicFrameLocks/>
          </p:cNvGraphicFramePr>
          <p:nvPr>
            <p:extLst>
              <p:ext uri="{D42A27DB-BD31-4B8C-83A1-F6EECF244321}">
                <p14:modId xmlns:p14="http://schemas.microsoft.com/office/powerpoint/2010/main" val="1041721759"/>
              </p:ext>
            </p:extLst>
          </p:nvPr>
        </p:nvGraphicFramePr>
        <p:xfrm>
          <a:off x="479426" y="1592262"/>
          <a:ext cx="11151476" cy="44672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9FA29BB-FB56-BAD2-B7FA-CA3C4C2E5784}"/>
              </a:ext>
            </a:extLst>
          </p:cNvPr>
          <p:cNvSpPr txBox="1"/>
          <p:nvPr/>
        </p:nvSpPr>
        <p:spPr>
          <a:xfrm>
            <a:off x="11159918" y="3281150"/>
            <a:ext cx="685800" cy="307777"/>
          </a:xfrm>
          <a:prstGeom prst="rect">
            <a:avLst/>
          </a:prstGeom>
          <a:noFill/>
        </p:spPr>
        <p:txBody>
          <a:bodyPr wrap="square" rtlCol="0">
            <a:spAutoFit/>
          </a:bodyPr>
          <a:lstStyle/>
          <a:p>
            <a:r>
              <a:rPr lang="en-US" sz="1400" b="1" dirty="0">
                <a:solidFill>
                  <a:schemeClr val="accent1"/>
                </a:solidFill>
              </a:rPr>
              <a:t>791</a:t>
            </a:r>
            <a:endParaRPr lang="en-US" b="1" dirty="0">
              <a:solidFill>
                <a:schemeClr val="accent1"/>
              </a:solidFill>
            </a:endParaRPr>
          </a:p>
        </p:txBody>
      </p:sp>
      <p:sp>
        <p:nvSpPr>
          <p:cNvPr id="8" name="TextBox 7">
            <a:extLst>
              <a:ext uri="{FF2B5EF4-FFF2-40B4-BE49-F238E27FC236}">
                <a16:creationId xmlns:a16="http://schemas.microsoft.com/office/drawing/2014/main" id="{C6D1E128-2D1B-FEBF-B5E6-CC8235114498}"/>
              </a:ext>
            </a:extLst>
          </p:cNvPr>
          <p:cNvSpPr txBox="1"/>
          <p:nvPr/>
        </p:nvSpPr>
        <p:spPr>
          <a:xfrm>
            <a:off x="11177240" y="4596156"/>
            <a:ext cx="609600" cy="307777"/>
          </a:xfrm>
          <a:prstGeom prst="rect">
            <a:avLst/>
          </a:prstGeom>
          <a:noFill/>
        </p:spPr>
        <p:txBody>
          <a:bodyPr wrap="square" rtlCol="0">
            <a:spAutoFit/>
          </a:bodyPr>
          <a:lstStyle/>
          <a:p>
            <a:r>
              <a:rPr lang="en-US" sz="1400" b="1" dirty="0">
                <a:solidFill>
                  <a:schemeClr val="accent1"/>
                </a:solidFill>
              </a:rPr>
              <a:t>202</a:t>
            </a:r>
            <a:endParaRPr lang="en-US" b="1" dirty="0">
              <a:solidFill>
                <a:schemeClr val="accent1"/>
              </a:solidFill>
            </a:endParaRPr>
          </a:p>
        </p:txBody>
      </p:sp>
    </p:spTree>
    <p:extLst>
      <p:ext uri="{BB962C8B-B14F-4D97-AF65-F5344CB8AC3E}">
        <p14:creationId xmlns:p14="http://schemas.microsoft.com/office/powerpoint/2010/main" val="116797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2479A6-4233-EC76-1217-A5C79E2C1B2E}"/>
              </a:ext>
            </a:extLst>
          </p:cNvPr>
          <p:cNvSpPr>
            <a:spLocks noGrp="1"/>
          </p:cNvSpPr>
          <p:nvPr>
            <p:ph type="title"/>
          </p:nvPr>
        </p:nvSpPr>
        <p:spPr>
          <a:xfrm>
            <a:off x="479425" y="476250"/>
            <a:ext cx="11233150" cy="886397"/>
          </a:xfrm>
        </p:spPr>
        <p:txBody>
          <a:bodyPr/>
          <a:lstStyle/>
          <a:p>
            <a:r>
              <a:rPr lang="en-US" sz="3200" dirty="0"/>
              <a:t>Cumulative Completed PRO Surveys by Patients Participating in CIBMTR’s PRO Protocol (N = 993)</a:t>
            </a:r>
          </a:p>
        </p:txBody>
      </p:sp>
      <p:sp>
        <p:nvSpPr>
          <p:cNvPr id="10" name="Footer Placeholder 9">
            <a:extLst>
              <a:ext uri="{FF2B5EF4-FFF2-40B4-BE49-F238E27FC236}">
                <a16:creationId xmlns:a16="http://schemas.microsoft.com/office/drawing/2014/main" id="{FCBC8968-DD5D-9ED2-D9FE-2B9A986FEC37}"/>
              </a:ext>
            </a:extLst>
          </p:cNvPr>
          <p:cNvSpPr>
            <a:spLocks noGrp="1"/>
          </p:cNvSpPr>
          <p:nvPr>
            <p:ph type="ftr" sz="quarter" idx="10"/>
          </p:nvPr>
        </p:nvSpPr>
        <p:spPr/>
        <p:txBody>
          <a:bodyPr/>
          <a:lstStyle/>
          <a:p>
            <a:r>
              <a:rPr lang="en-US"/>
              <a:t>CIBMTR.org</a:t>
            </a:r>
          </a:p>
        </p:txBody>
      </p:sp>
      <p:sp>
        <p:nvSpPr>
          <p:cNvPr id="3" name="Slide Number Placeholder 2">
            <a:extLst>
              <a:ext uri="{FF2B5EF4-FFF2-40B4-BE49-F238E27FC236}">
                <a16:creationId xmlns:a16="http://schemas.microsoft.com/office/drawing/2014/main" id="{845C7256-D038-7FB2-2978-ED648395CD77}"/>
              </a:ext>
            </a:extLst>
          </p:cNvPr>
          <p:cNvSpPr>
            <a:spLocks noGrp="1"/>
          </p:cNvSpPr>
          <p:nvPr>
            <p:ph type="sldNum" sz="quarter" idx="11"/>
          </p:nvPr>
        </p:nvSpPr>
        <p:spPr/>
        <p:txBody>
          <a:bodyPr/>
          <a:lstStyle/>
          <a:p>
            <a:fld id="{0C691DA3-4ABE-49F3-91E6-D9975CC9DD5F}" type="slidenum">
              <a:rPr lang="en-US" smtClean="0"/>
              <a:pPr/>
              <a:t>3</a:t>
            </a:fld>
            <a:endParaRPr lang="en-US"/>
          </a:p>
        </p:txBody>
      </p:sp>
      <p:graphicFrame>
        <p:nvGraphicFramePr>
          <p:cNvPr id="2" name="Chart 1">
            <a:extLst>
              <a:ext uri="{FF2B5EF4-FFF2-40B4-BE49-F238E27FC236}">
                <a16:creationId xmlns:a16="http://schemas.microsoft.com/office/drawing/2014/main" id="{74617E1D-D3C1-2A19-FA24-C92A19380E4C}"/>
              </a:ext>
            </a:extLst>
          </p:cNvPr>
          <p:cNvGraphicFramePr>
            <a:graphicFrameLocks/>
          </p:cNvGraphicFramePr>
          <p:nvPr>
            <p:extLst>
              <p:ext uri="{D42A27DB-BD31-4B8C-83A1-F6EECF244321}">
                <p14:modId xmlns:p14="http://schemas.microsoft.com/office/powerpoint/2010/main" val="1575859967"/>
              </p:ext>
            </p:extLst>
          </p:nvPr>
        </p:nvGraphicFramePr>
        <p:xfrm>
          <a:off x="762000" y="1524000"/>
          <a:ext cx="105918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634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2479A6-4233-EC76-1217-A5C79E2C1B2E}"/>
              </a:ext>
            </a:extLst>
          </p:cNvPr>
          <p:cNvSpPr>
            <a:spLocks noGrp="1"/>
          </p:cNvSpPr>
          <p:nvPr>
            <p:ph type="title"/>
          </p:nvPr>
        </p:nvSpPr>
        <p:spPr>
          <a:xfrm>
            <a:off x="479425" y="476250"/>
            <a:ext cx="11233150" cy="886397"/>
          </a:xfrm>
        </p:spPr>
        <p:txBody>
          <a:bodyPr/>
          <a:lstStyle/>
          <a:p>
            <a:r>
              <a:rPr lang="en-US" sz="3200" dirty="0"/>
              <a:t>Longitudinal Data for Individual Patients Who Completed a PRO Pre-Infusion (N=202)</a:t>
            </a:r>
          </a:p>
        </p:txBody>
      </p:sp>
      <p:sp>
        <p:nvSpPr>
          <p:cNvPr id="10" name="Footer Placeholder 9">
            <a:extLst>
              <a:ext uri="{FF2B5EF4-FFF2-40B4-BE49-F238E27FC236}">
                <a16:creationId xmlns:a16="http://schemas.microsoft.com/office/drawing/2014/main" id="{FCBC8968-DD5D-9ED2-D9FE-2B9A986FEC37}"/>
              </a:ext>
            </a:extLst>
          </p:cNvPr>
          <p:cNvSpPr>
            <a:spLocks noGrp="1"/>
          </p:cNvSpPr>
          <p:nvPr>
            <p:ph type="ftr" sz="quarter" idx="10"/>
          </p:nvPr>
        </p:nvSpPr>
        <p:spPr/>
        <p:txBody>
          <a:bodyPr/>
          <a:lstStyle/>
          <a:p>
            <a:r>
              <a:rPr lang="en-US"/>
              <a:t>CIBMTR.org</a:t>
            </a:r>
          </a:p>
        </p:txBody>
      </p:sp>
      <p:sp>
        <p:nvSpPr>
          <p:cNvPr id="3" name="Slide Number Placeholder 2">
            <a:extLst>
              <a:ext uri="{FF2B5EF4-FFF2-40B4-BE49-F238E27FC236}">
                <a16:creationId xmlns:a16="http://schemas.microsoft.com/office/drawing/2014/main" id="{845C7256-D038-7FB2-2978-ED648395CD77}"/>
              </a:ext>
            </a:extLst>
          </p:cNvPr>
          <p:cNvSpPr>
            <a:spLocks noGrp="1"/>
          </p:cNvSpPr>
          <p:nvPr>
            <p:ph type="sldNum" sz="quarter" idx="11"/>
          </p:nvPr>
        </p:nvSpPr>
        <p:spPr/>
        <p:txBody>
          <a:bodyPr/>
          <a:lstStyle/>
          <a:p>
            <a:fld id="{0C691DA3-4ABE-49F3-91E6-D9975CC9DD5F}" type="slidenum">
              <a:rPr lang="en-US" smtClean="0"/>
              <a:pPr/>
              <a:t>4</a:t>
            </a:fld>
            <a:endParaRPr lang="en-US"/>
          </a:p>
        </p:txBody>
      </p:sp>
      <p:graphicFrame>
        <p:nvGraphicFramePr>
          <p:cNvPr id="4" name="Chart 3">
            <a:extLst>
              <a:ext uri="{FF2B5EF4-FFF2-40B4-BE49-F238E27FC236}">
                <a16:creationId xmlns:a16="http://schemas.microsoft.com/office/drawing/2014/main" id="{C2D49B07-B571-69EC-5562-5154D381DD9D}"/>
              </a:ext>
            </a:extLst>
          </p:cNvPr>
          <p:cNvGraphicFramePr>
            <a:graphicFrameLocks/>
          </p:cNvGraphicFramePr>
          <p:nvPr>
            <p:extLst>
              <p:ext uri="{D42A27DB-BD31-4B8C-83A1-F6EECF244321}">
                <p14:modId xmlns:p14="http://schemas.microsoft.com/office/powerpoint/2010/main" val="3428320924"/>
              </p:ext>
            </p:extLst>
          </p:nvPr>
        </p:nvGraphicFramePr>
        <p:xfrm>
          <a:off x="381000" y="1295400"/>
          <a:ext cx="115062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349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2479A6-4233-EC76-1217-A5C79E2C1B2E}"/>
              </a:ext>
            </a:extLst>
          </p:cNvPr>
          <p:cNvSpPr>
            <a:spLocks noGrp="1"/>
          </p:cNvSpPr>
          <p:nvPr>
            <p:ph type="title"/>
          </p:nvPr>
        </p:nvSpPr>
        <p:spPr>
          <a:xfrm>
            <a:off x="479425" y="476250"/>
            <a:ext cx="11233150" cy="886397"/>
          </a:xfrm>
        </p:spPr>
        <p:txBody>
          <a:bodyPr/>
          <a:lstStyle/>
          <a:p>
            <a:r>
              <a:rPr lang="en-US" sz="3200" dirty="0"/>
              <a:t>Infusion Type and Disease Type for Patients Participating in CIBMTR’s PRO Protocol (N=993)</a:t>
            </a:r>
          </a:p>
        </p:txBody>
      </p:sp>
      <p:sp>
        <p:nvSpPr>
          <p:cNvPr id="10" name="Footer Placeholder 9">
            <a:extLst>
              <a:ext uri="{FF2B5EF4-FFF2-40B4-BE49-F238E27FC236}">
                <a16:creationId xmlns:a16="http://schemas.microsoft.com/office/drawing/2014/main" id="{FCBC8968-DD5D-9ED2-D9FE-2B9A986FEC37}"/>
              </a:ext>
            </a:extLst>
          </p:cNvPr>
          <p:cNvSpPr>
            <a:spLocks noGrp="1"/>
          </p:cNvSpPr>
          <p:nvPr>
            <p:ph type="ftr" sz="quarter" idx="10"/>
          </p:nvPr>
        </p:nvSpPr>
        <p:spPr/>
        <p:txBody>
          <a:bodyPr/>
          <a:lstStyle/>
          <a:p>
            <a:r>
              <a:rPr lang="en-US"/>
              <a:t>CIBMTR.org</a:t>
            </a:r>
          </a:p>
        </p:txBody>
      </p:sp>
      <p:sp>
        <p:nvSpPr>
          <p:cNvPr id="3" name="Slide Number Placeholder 2">
            <a:extLst>
              <a:ext uri="{FF2B5EF4-FFF2-40B4-BE49-F238E27FC236}">
                <a16:creationId xmlns:a16="http://schemas.microsoft.com/office/drawing/2014/main" id="{845C7256-D038-7FB2-2978-ED648395CD77}"/>
              </a:ext>
            </a:extLst>
          </p:cNvPr>
          <p:cNvSpPr>
            <a:spLocks noGrp="1"/>
          </p:cNvSpPr>
          <p:nvPr>
            <p:ph type="sldNum" sz="quarter" idx="11"/>
          </p:nvPr>
        </p:nvSpPr>
        <p:spPr/>
        <p:txBody>
          <a:bodyPr/>
          <a:lstStyle/>
          <a:p>
            <a:fld id="{0C691DA3-4ABE-49F3-91E6-D9975CC9DD5F}" type="slidenum">
              <a:rPr lang="en-US" smtClean="0"/>
              <a:pPr/>
              <a:t>5</a:t>
            </a:fld>
            <a:endParaRPr lang="en-US"/>
          </a:p>
        </p:txBody>
      </p:sp>
      <p:graphicFrame>
        <p:nvGraphicFramePr>
          <p:cNvPr id="2" name="Chart 1">
            <a:extLst>
              <a:ext uri="{FF2B5EF4-FFF2-40B4-BE49-F238E27FC236}">
                <a16:creationId xmlns:a16="http://schemas.microsoft.com/office/drawing/2014/main" id="{FD825AC7-6231-261B-1CD8-C0E37BCB59A8}"/>
              </a:ext>
            </a:extLst>
          </p:cNvPr>
          <p:cNvGraphicFramePr>
            <a:graphicFrameLocks/>
          </p:cNvGraphicFramePr>
          <p:nvPr>
            <p:extLst>
              <p:ext uri="{D42A27DB-BD31-4B8C-83A1-F6EECF244321}">
                <p14:modId xmlns:p14="http://schemas.microsoft.com/office/powerpoint/2010/main" val="2298891291"/>
              </p:ext>
            </p:extLst>
          </p:nvPr>
        </p:nvGraphicFramePr>
        <p:xfrm>
          <a:off x="228599" y="1413714"/>
          <a:ext cx="6019799" cy="46060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032016D-2CF8-C025-394C-8E945A0C4B72}"/>
              </a:ext>
            </a:extLst>
          </p:cNvPr>
          <p:cNvGraphicFramePr>
            <a:graphicFrameLocks/>
          </p:cNvGraphicFramePr>
          <p:nvPr>
            <p:extLst>
              <p:ext uri="{D42A27DB-BD31-4B8C-83A1-F6EECF244321}">
                <p14:modId xmlns:p14="http://schemas.microsoft.com/office/powerpoint/2010/main" val="3579437047"/>
              </p:ext>
            </p:extLst>
          </p:nvPr>
        </p:nvGraphicFramePr>
        <p:xfrm>
          <a:off x="6019800" y="1219201"/>
          <a:ext cx="5943601" cy="52693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0134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2479A6-4233-EC76-1217-A5C79E2C1B2E}"/>
              </a:ext>
            </a:extLst>
          </p:cNvPr>
          <p:cNvSpPr>
            <a:spLocks noGrp="1"/>
          </p:cNvSpPr>
          <p:nvPr>
            <p:ph type="title"/>
          </p:nvPr>
        </p:nvSpPr>
        <p:spPr>
          <a:xfrm>
            <a:off x="397752" y="285182"/>
            <a:ext cx="11233150" cy="886397"/>
          </a:xfrm>
        </p:spPr>
        <p:txBody>
          <a:bodyPr/>
          <a:lstStyle/>
          <a:p>
            <a:r>
              <a:rPr lang="en-US" sz="3200" dirty="0"/>
              <a:t>Infusion Type and Disease Type of Patients Participating in CIBMTR’s PRO Protocol (N=993)</a:t>
            </a:r>
          </a:p>
        </p:txBody>
      </p:sp>
      <p:sp>
        <p:nvSpPr>
          <p:cNvPr id="10" name="Footer Placeholder 9">
            <a:extLst>
              <a:ext uri="{FF2B5EF4-FFF2-40B4-BE49-F238E27FC236}">
                <a16:creationId xmlns:a16="http://schemas.microsoft.com/office/drawing/2014/main" id="{FCBC8968-DD5D-9ED2-D9FE-2B9A986FEC37}"/>
              </a:ext>
            </a:extLst>
          </p:cNvPr>
          <p:cNvSpPr>
            <a:spLocks noGrp="1"/>
          </p:cNvSpPr>
          <p:nvPr>
            <p:ph type="ftr" sz="quarter" idx="10"/>
          </p:nvPr>
        </p:nvSpPr>
        <p:spPr/>
        <p:txBody>
          <a:bodyPr/>
          <a:lstStyle/>
          <a:p>
            <a:r>
              <a:rPr lang="en-US" dirty="0"/>
              <a:t>CIBMTR.org</a:t>
            </a:r>
          </a:p>
        </p:txBody>
      </p:sp>
      <p:sp>
        <p:nvSpPr>
          <p:cNvPr id="3" name="Slide Number Placeholder 2">
            <a:extLst>
              <a:ext uri="{FF2B5EF4-FFF2-40B4-BE49-F238E27FC236}">
                <a16:creationId xmlns:a16="http://schemas.microsoft.com/office/drawing/2014/main" id="{845C7256-D038-7FB2-2978-ED648395CD77}"/>
              </a:ext>
            </a:extLst>
          </p:cNvPr>
          <p:cNvSpPr>
            <a:spLocks noGrp="1"/>
          </p:cNvSpPr>
          <p:nvPr>
            <p:ph type="sldNum" sz="quarter" idx="11"/>
          </p:nvPr>
        </p:nvSpPr>
        <p:spPr/>
        <p:txBody>
          <a:bodyPr/>
          <a:lstStyle/>
          <a:p>
            <a:fld id="{0C691DA3-4ABE-49F3-91E6-D9975CC9DD5F}" type="slidenum">
              <a:rPr lang="en-US" smtClean="0"/>
              <a:pPr/>
              <a:t>6</a:t>
            </a:fld>
            <a:endParaRPr lang="en-US"/>
          </a:p>
        </p:txBody>
      </p:sp>
      <p:graphicFrame>
        <p:nvGraphicFramePr>
          <p:cNvPr id="4" name="Chart 3">
            <a:extLst>
              <a:ext uri="{FF2B5EF4-FFF2-40B4-BE49-F238E27FC236}">
                <a16:creationId xmlns:a16="http://schemas.microsoft.com/office/drawing/2014/main" id="{29A9DB3D-06D1-7DCE-6581-E8CE752EFBB2}"/>
              </a:ext>
            </a:extLst>
          </p:cNvPr>
          <p:cNvGraphicFramePr>
            <a:graphicFrameLocks/>
          </p:cNvGraphicFramePr>
          <p:nvPr>
            <p:extLst>
              <p:ext uri="{D42A27DB-BD31-4B8C-83A1-F6EECF244321}">
                <p14:modId xmlns:p14="http://schemas.microsoft.com/office/powerpoint/2010/main" val="2698325963"/>
              </p:ext>
            </p:extLst>
          </p:nvPr>
        </p:nvGraphicFramePr>
        <p:xfrm>
          <a:off x="0" y="1329890"/>
          <a:ext cx="6096000" cy="4800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AF43B43A-8152-1C38-8933-E806093435FC}"/>
              </a:ext>
            </a:extLst>
          </p:cNvPr>
          <p:cNvGraphicFramePr>
            <a:graphicFrameLocks/>
          </p:cNvGraphicFramePr>
          <p:nvPr>
            <p:extLst>
              <p:ext uri="{D42A27DB-BD31-4B8C-83A1-F6EECF244321}">
                <p14:modId xmlns:p14="http://schemas.microsoft.com/office/powerpoint/2010/main" val="3269017994"/>
              </p:ext>
            </p:extLst>
          </p:nvPr>
        </p:nvGraphicFramePr>
        <p:xfrm>
          <a:off x="6094306" y="1323116"/>
          <a:ext cx="6095999" cy="50586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467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2479A6-4233-EC76-1217-A5C79E2C1B2E}"/>
              </a:ext>
            </a:extLst>
          </p:cNvPr>
          <p:cNvSpPr>
            <a:spLocks noGrp="1"/>
          </p:cNvSpPr>
          <p:nvPr>
            <p:ph type="title"/>
          </p:nvPr>
        </p:nvSpPr>
        <p:spPr>
          <a:xfrm>
            <a:off x="479425" y="293370"/>
            <a:ext cx="11233150" cy="886397"/>
          </a:xfrm>
        </p:spPr>
        <p:txBody>
          <a:bodyPr/>
          <a:lstStyle/>
          <a:p>
            <a:r>
              <a:rPr lang="en-US" sz="3200" dirty="0"/>
              <a:t>Race and Ethnicity of Patients Participating in CIBMTR’s PRO Protocol (N=993)</a:t>
            </a:r>
          </a:p>
        </p:txBody>
      </p:sp>
      <p:sp>
        <p:nvSpPr>
          <p:cNvPr id="10" name="Footer Placeholder 9">
            <a:extLst>
              <a:ext uri="{FF2B5EF4-FFF2-40B4-BE49-F238E27FC236}">
                <a16:creationId xmlns:a16="http://schemas.microsoft.com/office/drawing/2014/main" id="{FCBC8968-DD5D-9ED2-D9FE-2B9A986FEC37}"/>
              </a:ext>
            </a:extLst>
          </p:cNvPr>
          <p:cNvSpPr>
            <a:spLocks noGrp="1"/>
          </p:cNvSpPr>
          <p:nvPr>
            <p:ph type="ftr" sz="quarter" idx="10"/>
          </p:nvPr>
        </p:nvSpPr>
        <p:spPr/>
        <p:txBody>
          <a:bodyPr/>
          <a:lstStyle/>
          <a:p>
            <a:r>
              <a:rPr lang="en-US"/>
              <a:t>CIBMTR.org</a:t>
            </a:r>
          </a:p>
        </p:txBody>
      </p:sp>
      <p:sp>
        <p:nvSpPr>
          <p:cNvPr id="3" name="Slide Number Placeholder 2">
            <a:extLst>
              <a:ext uri="{FF2B5EF4-FFF2-40B4-BE49-F238E27FC236}">
                <a16:creationId xmlns:a16="http://schemas.microsoft.com/office/drawing/2014/main" id="{845C7256-D038-7FB2-2978-ED648395CD77}"/>
              </a:ext>
            </a:extLst>
          </p:cNvPr>
          <p:cNvSpPr>
            <a:spLocks noGrp="1"/>
          </p:cNvSpPr>
          <p:nvPr>
            <p:ph type="sldNum" sz="quarter" idx="11"/>
          </p:nvPr>
        </p:nvSpPr>
        <p:spPr/>
        <p:txBody>
          <a:bodyPr/>
          <a:lstStyle/>
          <a:p>
            <a:fld id="{0C691DA3-4ABE-49F3-91E6-D9975CC9DD5F}" type="slidenum">
              <a:rPr lang="en-US" smtClean="0"/>
              <a:pPr/>
              <a:t>7</a:t>
            </a:fld>
            <a:endParaRPr lang="en-US"/>
          </a:p>
        </p:txBody>
      </p:sp>
      <p:graphicFrame>
        <p:nvGraphicFramePr>
          <p:cNvPr id="2" name="Chart 1">
            <a:extLst>
              <a:ext uri="{FF2B5EF4-FFF2-40B4-BE49-F238E27FC236}">
                <a16:creationId xmlns:a16="http://schemas.microsoft.com/office/drawing/2014/main" id="{8B2670BD-7F98-8CA3-85DD-345035F003A6}"/>
              </a:ext>
            </a:extLst>
          </p:cNvPr>
          <p:cNvGraphicFramePr>
            <a:graphicFrameLocks/>
          </p:cNvGraphicFramePr>
          <p:nvPr>
            <p:extLst>
              <p:ext uri="{D42A27DB-BD31-4B8C-83A1-F6EECF244321}">
                <p14:modId xmlns:p14="http://schemas.microsoft.com/office/powerpoint/2010/main" val="2710560529"/>
              </p:ext>
            </p:extLst>
          </p:nvPr>
        </p:nvGraphicFramePr>
        <p:xfrm>
          <a:off x="76200" y="1362646"/>
          <a:ext cx="6172200" cy="52836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E2F8D47-B35D-960E-994A-67E5B8D4DFA0}"/>
              </a:ext>
            </a:extLst>
          </p:cNvPr>
          <p:cNvGraphicFramePr>
            <a:graphicFrameLocks/>
          </p:cNvGraphicFramePr>
          <p:nvPr>
            <p:extLst>
              <p:ext uri="{D42A27DB-BD31-4B8C-83A1-F6EECF244321}">
                <p14:modId xmlns:p14="http://schemas.microsoft.com/office/powerpoint/2010/main" val="3334955490"/>
              </p:ext>
            </p:extLst>
          </p:nvPr>
        </p:nvGraphicFramePr>
        <p:xfrm>
          <a:off x="6248400" y="1320311"/>
          <a:ext cx="5697415" cy="42173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913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2479A6-4233-EC76-1217-A5C79E2C1B2E}"/>
              </a:ext>
            </a:extLst>
          </p:cNvPr>
          <p:cNvSpPr>
            <a:spLocks noGrp="1"/>
          </p:cNvSpPr>
          <p:nvPr>
            <p:ph type="title"/>
          </p:nvPr>
        </p:nvSpPr>
        <p:spPr>
          <a:xfrm>
            <a:off x="479425" y="317754"/>
            <a:ext cx="11233150" cy="886397"/>
          </a:xfrm>
        </p:spPr>
        <p:txBody>
          <a:bodyPr/>
          <a:lstStyle/>
          <a:p>
            <a:r>
              <a:rPr lang="en-US" sz="3200" dirty="0"/>
              <a:t>Age and Sex of Patients Participating in CIBMTR’s </a:t>
            </a:r>
            <a:br>
              <a:rPr lang="en-US" sz="3200" dirty="0"/>
            </a:br>
            <a:r>
              <a:rPr lang="en-US" sz="3200" dirty="0"/>
              <a:t>PRO Protocol (N=993)</a:t>
            </a:r>
          </a:p>
        </p:txBody>
      </p:sp>
      <p:sp>
        <p:nvSpPr>
          <p:cNvPr id="10" name="Footer Placeholder 9">
            <a:extLst>
              <a:ext uri="{FF2B5EF4-FFF2-40B4-BE49-F238E27FC236}">
                <a16:creationId xmlns:a16="http://schemas.microsoft.com/office/drawing/2014/main" id="{FCBC8968-DD5D-9ED2-D9FE-2B9A986FEC37}"/>
              </a:ext>
            </a:extLst>
          </p:cNvPr>
          <p:cNvSpPr>
            <a:spLocks noGrp="1"/>
          </p:cNvSpPr>
          <p:nvPr>
            <p:ph type="ftr" sz="quarter" idx="10"/>
          </p:nvPr>
        </p:nvSpPr>
        <p:spPr/>
        <p:txBody>
          <a:bodyPr/>
          <a:lstStyle/>
          <a:p>
            <a:r>
              <a:rPr lang="en-US"/>
              <a:t>CIBMTR.org</a:t>
            </a:r>
          </a:p>
        </p:txBody>
      </p:sp>
      <p:sp>
        <p:nvSpPr>
          <p:cNvPr id="3" name="Slide Number Placeholder 2">
            <a:extLst>
              <a:ext uri="{FF2B5EF4-FFF2-40B4-BE49-F238E27FC236}">
                <a16:creationId xmlns:a16="http://schemas.microsoft.com/office/drawing/2014/main" id="{845C7256-D038-7FB2-2978-ED648395CD77}"/>
              </a:ext>
            </a:extLst>
          </p:cNvPr>
          <p:cNvSpPr>
            <a:spLocks noGrp="1"/>
          </p:cNvSpPr>
          <p:nvPr>
            <p:ph type="sldNum" sz="quarter" idx="11"/>
          </p:nvPr>
        </p:nvSpPr>
        <p:spPr/>
        <p:txBody>
          <a:bodyPr/>
          <a:lstStyle/>
          <a:p>
            <a:fld id="{0C691DA3-4ABE-49F3-91E6-D9975CC9DD5F}" type="slidenum">
              <a:rPr lang="en-US" smtClean="0"/>
              <a:pPr/>
              <a:t>8</a:t>
            </a:fld>
            <a:endParaRPr lang="en-US"/>
          </a:p>
        </p:txBody>
      </p:sp>
      <p:graphicFrame>
        <p:nvGraphicFramePr>
          <p:cNvPr id="4" name="Chart 3">
            <a:extLst>
              <a:ext uri="{FF2B5EF4-FFF2-40B4-BE49-F238E27FC236}">
                <a16:creationId xmlns:a16="http://schemas.microsoft.com/office/drawing/2014/main" id="{E8A0AC65-BE3F-78A2-82CE-E8E39BF03F83}"/>
              </a:ext>
            </a:extLst>
          </p:cNvPr>
          <p:cNvGraphicFramePr>
            <a:graphicFrameLocks/>
          </p:cNvGraphicFramePr>
          <p:nvPr>
            <p:extLst>
              <p:ext uri="{D42A27DB-BD31-4B8C-83A1-F6EECF244321}">
                <p14:modId xmlns:p14="http://schemas.microsoft.com/office/powerpoint/2010/main" val="2662019889"/>
              </p:ext>
            </p:extLst>
          </p:nvPr>
        </p:nvGraphicFramePr>
        <p:xfrm>
          <a:off x="76200" y="1295400"/>
          <a:ext cx="6019800" cy="5060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C384F1B-429D-5405-542A-1D2031E747E5}"/>
              </a:ext>
            </a:extLst>
          </p:cNvPr>
          <p:cNvGraphicFramePr>
            <a:graphicFrameLocks/>
          </p:cNvGraphicFramePr>
          <p:nvPr>
            <p:extLst>
              <p:ext uri="{D42A27DB-BD31-4B8C-83A1-F6EECF244321}">
                <p14:modId xmlns:p14="http://schemas.microsoft.com/office/powerpoint/2010/main" val="3579439129"/>
              </p:ext>
            </p:extLst>
          </p:nvPr>
        </p:nvGraphicFramePr>
        <p:xfrm>
          <a:off x="6544377" y="1315952"/>
          <a:ext cx="4572000" cy="49324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277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BMTR_Primary_Template_2024 BRAND">
  <a:themeElements>
    <a:clrScheme name="CIBMTR PPT colors 2024-02-23">
      <a:dk1>
        <a:srgbClr val="000000"/>
      </a:dk1>
      <a:lt1>
        <a:srgbClr val="FFFFFF"/>
      </a:lt1>
      <a:dk2>
        <a:srgbClr val="575757"/>
      </a:dk2>
      <a:lt2>
        <a:srgbClr val="EDEDED"/>
      </a:lt2>
      <a:accent1>
        <a:srgbClr val="00355E"/>
      </a:accent1>
      <a:accent2>
        <a:srgbClr val="007066"/>
      </a:accent2>
      <a:accent3>
        <a:srgbClr val="0079C1"/>
      </a:accent3>
      <a:accent4>
        <a:srgbClr val="8A2066"/>
      </a:accent4>
      <a:accent5>
        <a:srgbClr val="6E6F71"/>
      </a:accent5>
      <a:accent6>
        <a:srgbClr val="DFC327"/>
      </a:accent6>
      <a:hlink>
        <a:srgbClr val="00355E"/>
      </a:hlink>
      <a:folHlink>
        <a:srgbClr val="8A2066"/>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44450">
          <a:solidFill>
            <a:srgbClr val="00355E"/>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190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20000"/>
          </a:lnSpc>
          <a:spcAft>
            <a:spcPts val="1800"/>
          </a:spcAft>
          <a:defRPr sz="1100" dirty="0" err="1" smtClean="0"/>
        </a:defPPr>
      </a:lstStyle>
    </a:txDef>
  </a:objectDefaults>
  <a:extraClrSchemeLst/>
  <a:extLst>
    <a:ext uri="{05A4C25C-085E-4340-85A3-A5531E510DB2}">
      <thm15:themeFamily xmlns:thm15="http://schemas.microsoft.com/office/thememl/2012/main" name="Presentation1" id="{413D8C3C-748E-AA44-B1A4-4B65C29C9349}" vid="{0E5FC47F-F6AD-A242-9265-E192F8134065}"/>
    </a:ext>
  </a:extLst>
</a:theme>
</file>

<file path=ppt/theme/theme2.xml><?xml version="1.0" encoding="utf-8"?>
<a:theme xmlns:a="http://schemas.openxmlformats.org/drawingml/2006/main" name="Office Theme">
  <a:themeElements>
    <a:clrScheme name="CIBMTR PPT colors 2024-02-23">
      <a:dk1>
        <a:srgbClr val="000000"/>
      </a:dk1>
      <a:lt1>
        <a:srgbClr val="FFFFFF"/>
      </a:lt1>
      <a:dk2>
        <a:srgbClr val="575757"/>
      </a:dk2>
      <a:lt2>
        <a:srgbClr val="EDEDED"/>
      </a:lt2>
      <a:accent1>
        <a:srgbClr val="00355E"/>
      </a:accent1>
      <a:accent2>
        <a:srgbClr val="007066"/>
      </a:accent2>
      <a:accent3>
        <a:srgbClr val="0079C1"/>
      </a:accent3>
      <a:accent4>
        <a:srgbClr val="8A2066"/>
      </a:accent4>
      <a:accent5>
        <a:srgbClr val="6E6F71"/>
      </a:accent5>
      <a:accent6>
        <a:srgbClr val="DFC327"/>
      </a:accent6>
      <a:hlink>
        <a:srgbClr val="0079C1"/>
      </a:hlink>
      <a:folHlink>
        <a:srgbClr val="8A2066"/>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BMTR PPT colors 2024-02-23">
      <a:dk1>
        <a:srgbClr val="000000"/>
      </a:dk1>
      <a:lt1>
        <a:srgbClr val="FFFFFF"/>
      </a:lt1>
      <a:dk2>
        <a:srgbClr val="575757"/>
      </a:dk2>
      <a:lt2>
        <a:srgbClr val="EDEDED"/>
      </a:lt2>
      <a:accent1>
        <a:srgbClr val="00355E"/>
      </a:accent1>
      <a:accent2>
        <a:srgbClr val="007066"/>
      </a:accent2>
      <a:accent3>
        <a:srgbClr val="0079C1"/>
      </a:accent3>
      <a:accent4>
        <a:srgbClr val="8A2066"/>
      </a:accent4>
      <a:accent5>
        <a:srgbClr val="6E6F71"/>
      </a:accent5>
      <a:accent6>
        <a:srgbClr val="DFC327"/>
      </a:accent6>
      <a:hlink>
        <a:srgbClr val="0079C1"/>
      </a:hlink>
      <a:folHlink>
        <a:srgbClr val="8A2066"/>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0bc113a-c9a3-4599-85f0-a12cbd98fa11" xsi:nil="true"/>
    <lcf76f155ced4ddcb4097134ff3c332f xmlns="d71eacbb-371c-44bb-b6de-4a7189cc252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474889825DB3489F4AF39B2493331F" ma:contentTypeVersion="18" ma:contentTypeDescription="Create a new document." ma:contentTypeScope="" ma:versionID="d27f761cdd31930a04462b08c3329fd3">
  <xsd:schema xmlns:xsd="http://www.w3.org/2001/XMLSchema" xmlns:xs="http://www.w3.org/2001/XMLSchema" xmlns:p="http://schemas.microsoft.com/office/2006/metadata/properties" xmlns:ns2="d71eacbb-371c-44bb-b6de-4a7189cc2523" xmlns:ns3="70bc113a-c9a3-4599-85f0-a12cbd98fa11" targetNamespace="http://schemas.microsoft.com/office/2006/metadata/properties" ma:root="true" ma:fieldsID="a0d388be8bdc3d310982c8664c3c4190" ns2:_="" ns3:_="">
    <xsd:import namespace="d71eacbb-371c-44bb-b6de-4a7189cc2523"/>
    <xsd:import namespace="70bc113a-c9a3-4599-85f0-a12cbd98fa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1eacbb-371c-44bb-b6de-4a7189cc25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bb78db8-4b2d-4898-bc1e-2053417635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bc113a-c9a3-4599-85f0-a12cbd98fa1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714078a-7680-4e84-9ab4-ff85bbf91c09}" ma:internalName="TaxCatchAll" ma:showField="CatchAllData" ma:web="70bc113a-c9a3-4599-85f0-a12cbd98fa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4674B4-C987-41DB-9779-6AD729F21A32}">
  <ds:schemaRefs>
    <ds:schemaRef ds:uri="http://schemas.microsoft.com/office/2006/documentManagement/types"/>
    <ds:schemaRef ds:uri="d71eacbb-371c-44bb-b6de-4a7189cc2523"/>
    <ds:schemaRef ds:uri="http://purl.org/dc/terms/"/>
    <ds:schemaRef ds:uri="http://schemas.microsoft.com/office/2006/metadata/properties"/>
    <ds:schemaRef ds:uri="http://purl.org/dc/dcmitype/"/>
    <ds:schemaRef ds:uri="http://purl.org/dc/elements/1.1/"/>
    <ds:schemaRef ds:uri="http://schemas.openxmlformats.org/package/2006/metadata/core-properties"/>
    <ds:schemaRef ds:uri="http://schemas.microsoft.com/office/infopath/2007/PartnerControls"/>
    <ds:schemaRef ds:uri="70bc113a-c9a3-4599-85f0-a12cbd98fa11"/>
    <ds:schemaRef ds:uri="http://www.w3.org/XML/1998/namespace"/>
  </ds:schemaRefs>
</ds:datastoreItem>
</file>

<file path=customXml/itemProps2.xml><?xml version="1.0" encoding="utf-8"?>
<ds:datastoreItem xmlns:ds="http://schemas.openxmlformats.org/officeDocument/2006/customXml" ds:itemID="{D280A1B3-717F-4910-B818-9256BED1A003}">
  <ds:schemaRefs>
    <ds:schemaRef ds:uri="http://schemas.microsoft.com/sharepoint/v3/contenttype/forms"/>
  </ds:schemaRefs>
</ds:datastoreItem>
</file>

<file path=customXml/itemProps3.xml><?xml version="1.0" encoding="utf-8"?>
<ds:datastoreItem xmlns:ds="http://schemas.openxmlformats.org/officeDocument/2006/customXml" ds:itemID="{A7326F59-210B-4F5D-B9E9-C7E8C855A6EB}">
  <ds:schemaRefs>
    <ds:schemaRef ds:uri="70bc113a-c9a3-4599-85f0-a12cbd98fa11"/>
    <ds:schemaRef ds:uri="d71eacbb-371c-44bb-b6de-4a7189cc25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sketchdeck_fresh-start_20190108</Template>
  <TotalTime>14402</TotalTime>
  <Words>1630</Words>
  <Application>Microsoft Macintosh PowerPoint</Application>
  <PresentationFormat>Widescreen</PresentationFormat>
  <Paragraphs>103</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DM Sans 14pt Medium</vt:lpstr>
      <vt:lpstr>Times New Roman</vt:lpstr>
      <vt:lpstr>Verdana</vt:lpstr>
      <vt:lpstr>CIBMTR_Primary_Template_2024 BRAND</vt:lpstr>
      <vt:lpstr>PowerPoint Presentation</vt:lpstr>
      <vt:lpstr>Enrollment of individuals participating in CIBMTR’s Patient Reported Outcomes (PRO) Protocol</vt:lpstr>
      <vt:lpstr>Cumulative Completed PRO Surveys by Patients Participating in CIBMTR’s PRO Protocol (N = 993)</vt:lpstr>
      <vt:lpstr>Longitudinal Data for Individual Patients Who Completed a PRO Pre-Infusion (N=202)</vt:lpstr>
      <vt:lpstr>Infusion Type and Disease Type for Patients Participating in CIBMTR’s PRO Protocol (N=993)</vt:lpstr>
      <vt:lpstr>Infusion Type and Disease Type of Patients Participating in CIBMTR’s PRO Protocol (N=993)</vt:lpstr>
      <vt:lpstr>Race and Ethnicity of Patients Participating in CIBMTR’s PRO Protocol (N=993)</vt:lpstr>
      <vt:lpstr>Age and Sex of Patients Participating in CIBMTR’s  PRO Protocol (N=993)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CIBMTR</dc:creator>
  <cp:lastModifiedBy>Rachel Cusatis</cp:lastModifiedBy>
  <cp:revision>16</cp:revision>
  <dcterms:created xsi:type="dcterms:W3CDTF">2023-08-02T21:23:59Z</dcterms:created>
  <dcterms:modified xsi:type="dcterms:W3CDTF">2024-05-31T13:44:39Z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0x010100A4474889825DB3489F4AF39B2493331F</vt:lpwstr>
  </property>
  <property fmtid="{D5CDD505-2E9C-101B-9397-08002B2CF9AE}" pid="3" name="MediaServiceImageTags">
    <vt:lpwstr/>
  </property>
</Properties>
</file>