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4"/>
  </p:sldMasterIdLst>
  <p:notesMasterIdLst>
    <p:notesMasterId r:id="rId73"/>
  </p:notesMasterIdLst>
  <p:handoutMasterIdLst>
    <p:handoutMasterId r:id="rId74"/>
  </p:handoutMasterIdLst>
  <p:sldIdLst>
    <p:sldId id="2147471065" r:id="rId5"/>
    <p:sldId id="2147471074" r:id="rId6"/>
    <p:sldId id="2147471252" r:id="rId7"/>
    <p:sldId id="2147471244" r:id="rId8"/>
    <p:sldId id="2147471245" r:id="rId9"/>
    <p:sldId id="2147471246" r:id="rId10"/>
    <p:sldId id="2147471247" r:id="rId11"/>
    <p:sldId id="2147471248" r:id="rId12"/>
    <p:sldId id="2147471249" r:id="rId13"/>
    <p:sldId id="2147471250" r:id="rId14"/>
    <p:sldId id="2147471228" r:id="rId15"/>
    <p:sldId id="2147471229" r:id="rId16"/>
    <p:sldId id="2147471230" r:id="rId17"/>
    <p:sldId id="2147471243" r:id="rId18"/>
    <p:sldId id="2147471231" r:id="rId19"/>
    <p:sldId id="2147471179" r:id="rId20"/>
    <p:sldId id="2147471234" r:id="rId21"/>
    <p:sldId id="2147471242" r:id="rId22"/>
    <p:sldId id="2147471253" r:id="rId23"/>
    <p:sldId id="2147471241" r:id="rId24"/>
    <p:sldId id="2147471214" r:id="rId25"/>
    <p:sldId id="2147471216" r:id="rId26"/>
    <p:sldId id="2147471226" r:id="rId27"/>
    <p:sldId id="2147471200" r:id="rId28"/>
    <p:sldId id="2147471201" r:id="rId29"/>
    <p:sldId id="2147471236" r:id="rId30"/>
    <p:sldId id="2147471254" r:id="rId31"/>
    <p:sldId id="2147471217" r:id="rId32"/>
    <p:sldId id="2147471218" r:id="rId33"/>
    <p:sldId id="2147471219" r:id="rId34"/>
    <p:sldId id="2147471227" r:id="rId35"/>
    <p:sldId id="2147471195" r:id="rId36"/>
    <p:sldId id="2147471196" r:id="rId37"/>
    <p:sldId id="2147471235" r:id="rId38"/>
    <p:sldId id="2147471255" r:id="rId39"/>
    <p:sldId id="2147471220" r:id="rId40"/>
    <p:sldId id="2147471197" r:id="rId41"/>
    <p:sldId id="2147471198" r:id="rId42"/>
    <p:sldId id="2147471199" r:id="rId43"/>
    <p:sldId id="2147471256" r:id="rId44"/>
    <p:sldId id="2147471221" r:id="rId45"/>
    <p:sldId id="2147471202" r:id="rId46"/>
    <p:sldId id="2147471203" r:id="rId47"/>
    <p:sldId id="2147471237" r:id="rId48"/>
    <p:sldId id="2147471257" r:id="rId49"/>
    <p:sldId id="2147471222" r:id="rId50"/>
    <p:sldId id="2147471204" r:id="rId51"/>
    <p:sldId id="2147471205" r:id="rId52"/>
    <p:sldId id="2147471238" r:id="rId53"/>
    <p:sldId id="2147471258" r:id="rId54"/>
    <p:sldId id="2147471223" r:id="rId55"/>
    <p:sldId id="2147471262" r:id="rId56"/>
    <p:sldId id="2147471232" r:id="rId57"/>
    <p:sldId id="2147471206" r:id="rId58"/>
    <p:sldId id="2147471259" r:id="rId59"/>
    <p:sldId id="2147471224" r:id="rId60"/>
    <p:sldId id="2147471207" r:id="rId61"/>
    <p:sldId id="2147471208" r:id="rId62"/>
    <p:sldId id="2147471260" r:id="rId63"/>
    <p:sldId id="2147471225" r:id="rId64"/>
    <p:sldId id="2147471209" r:id="rId65"/>
    <p:sldId id="2147471210" r:id="rId66"/>
    <p:sldId id="2147471239" r:id="rId67"/>
    <p:sldId id="2147471261" r:id="rId68"/>
    <p:sldId id="2147471251" r:id="rId69"/>
    <p:sldId id="2147471211" r:id="rId70"/>
    <p:sldId id="2147471212" r:id="rId71"/>
    <p:sldId id="2147471240"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CC40600-CC10-4475-08E2-A413C625D6DD}" name="Chase Buntgen" initials="" userId="S::cbuntgen@nmdp.org::22a8e137-a58b-498b-b1fa-61b2c65dada1" providerId="AD"/>
  <p188:author id="{8DB71228-1604-13EB-0429-9419926B858F}" name="Siepmann, Elizabeth" initials="SE" userId="S::esiepmann@mcw.edu::a34a19c4-7b08-4a70-b4d9-618347dd690a" providerId="AD"/>
  <p188:author id="{E3E4EC39-B4F9-A99A-385B-ECE4CB6C7C46}" name="Dunn, Renee" initials="RD" userId="S::rdunn@mcw.edu::2e17a1ba-1e40-4f34-8fa1-c02ff9dd12a1" providerId="AD"/>
  <p188:author id="{AAFEAD3B-772C-4E5D-4C7E-3F441BD80507}" name="Xu, Skye" initials="KX" userId="S::kexu@mcw.edu::9442d63c-8bf6-498d-9730-b656bbc61644" providerId="AD"/>
  <p188:author id="{6A3D1C74-905E-F293-8077-2C40392859DF}" name="Allbee-Johnson, Mariam" initials="MA" userId="S::mallbeejohnson@mcw.edu::03845bd8-3f80-4a79-b6a0-dffe5420b5ca" providerId="AD"/>
  <p188:author id="{7F235C7B-51A7-41C7-8BD3-A1FF4D04C09F}" name="Motl, Jennifer" initials="JM" userId="S::jemotl@mcw.edu::804b40df-36f4-4112-849f-142a74ca74a9" providerId="AD"/>
  <p188:author id="{CF1CD9D8-CBE1-B444-EAD4-AB7F236E1693}" name="Stephen Spellman" initials="SS" userId="S::sspellma@NMDP.ORG::0b6ec4f2-7506-45ee-a3d1-c2e68ba75c97" providerId="AD"/>
  <p188:author id="{70BE0EDD-F467-56B4-9B66-C54251C28323}" name="Kurtis Biedermann" initials="KB" userId="S::kbiederm@nmdp.org::518111f4-1cb5-404b-8087-34fff32efbb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ABF1"/>
    <a:srgbClr val="00BF7D"/>
    <a:srgbClr val="00355E"/>
    <a:srgbClr val="575757"/>
    <a:srgbClr val="FEFE00"/>
    <a:srgbClr val="0079C1"/>
    <a:srgbClr val="FE0002"/>
    <a:srgbClr val="3BB44B"/>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040126-9272-4158-B94F-EF434B3C0495}" v="20" dt="2026-09-24T15:14:45.3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handoutMaster" Target="handoutMasters/handoutMaster1.xml"/><Relationship Id="rId79"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ableStyles" Target="tableStyle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epmann, Liz" userId="a34a19c4-7b08-4a70-b4d9-618347dd690a" providerId="ADAL" clId="{92A20697-0993-4131-A94A-077778C64E13}"/>
    <pc:docChg chg="custSel modSld">
      <pc:chgData name="Siepmann, Liz" userId="a34a19c4-7b08-4a70-b4d9-618347dd690a" providerId="ADAL" clId="{92A20697-0993-4131-A94A-077778C64E13}" dt="2026-09-24T15:14:53.349" v="205"/>
      <pc:docMkLst>
        <pc:docMk/>
      </pc:docMkLst>
      <pc:sldChg chg="addSp delSp modSp mod">
        <pc:chgData name="Siepmann, Liz" userId="a34a19c4-7b08-4a70-b4d9-618347dd690a" providerId="ADAL" clId="{92A20697-0993-4131-A94A-077778C64E13}" dt="2026-09-24T15:07:55.660" v="2"/>
        <pc:sldMkLst>
          <pc:docMk/>
          <pc:sldMk cId="423452554" sldId="2147471065"/>
        </pc:sldMkLst>
        <pc:spChg chg="del">
          <ac:chgData name="Siepmann, Liz" userId="a34a19c4-7b08-4a70-b4d9-618347dd690a" providerId="ADAL" clId="{92A20697-0993-4131-A94A-077778C64E13}" dt="2026-09-24T15:07:52.058" v="0" actId="478"/>
          <ac:spMkLst>
            <pc:docMk/>
            <pc:sldMk cId="423452554" sldId="2147471065"/>
            <ac:spMk id="2" creationId="{55296304-65EF-4246-B94C-984A159FBB5D}"/>
          </ac:spMkLst>
        </pc:spChg>
        <pc:spChg chg="del">
          <ac:chgData name="Siepmann, Liz" userId="a34a19c4-7b08-4a70-b4d9-618347dd690a" providerId="ADAL" clId="{92A20697-0993-4131-A94A-077778C64E13}" dt="2026-09-24T15:07:52.058" v="0" actId="478"/>
          <ac:spMkLst>
            <pc:docMk/>
            <pc:sldMk cId="423452554" sldId="2147471065"/>
            <ac:spMk id="3" creationId="{82C9B791-2F57-B7E5-9BD0-DD6B0070A0E5}"/>
          </ac:spMkLst>
        </pc:spChg>
        <pc:spChg chg="add mod">
          <ac:chgData name="Siepmann, Liz" userId="a34a19c4-7b08-4a70-b4d9-618347dd690a" providerId="ADAL" clId="{92A20697-0993-4131-A94A-077778C64E13}" dt="2026-09-24T15:07:52.058" v="0" actId="478"/>
          <ac:spMkLst>
            <pc:docMk/>
            <pc:sldMk cId="423452554" sldId="2147471065"/>
            <ac:spMk id="5" creationId="{09864F71-8422-5AC1-305A-C1D5C1E189A1}"/>
          </ac:spMkLst>
        </pc:spChg>
        <pc:picChg chg="add mod">
          <ac:chgData name="Siepmann, Liz" userId="a34a19c4-7b08-4a70-b4d9-618347dd690a" providerId="ADAL" clId="{92A20697-0993-4131-A94A-077778C64E13}" dt="2026-09-24T15:07:55.660" v="2"/>
          <ac:picMkLst>
            <pc:docMk/>
            <pc:sldMk cId="423452554" sldId="2147471065"/>
            <ac:picMk id="7" creationId="{FF91F9C7-CB35-EDD6-A486-49F4F19E6DAD}"/>
          </ac:picMkLst>
        </pc:picChg>
      </pc:sldChg>
      <pc:sldChg chg="addSp delSp modSp mod">
        <pc:chgData name="Siepmann, Liz" userId="a34a19c4-7b08-4a70-b4d9-618347dd690a" providerId="ADAL" clId="{92A20697-0993-4131-A94A-077778C64E13}" dt="2026-09-24T15:08:07.311" v="5"/>
        <pc:sldMkLst>
          <pc:docMk/>
          <pc:sldMk cId="2955242278" sldId="2147471074"/>
        </pc:sldMkLst>
        <pc:spChg chg="del">
          <ac:chgData name="Siepmann, Liz" userId="a34a19c4-7b08-4a70-b4d9-618347dd690a" providerId="ADAL" clId="{92A20697-0993-4131-A94A-077778C64E13}" dt="2026-09-24T15:08:03.948" v="3" actId="478"/>
          <ac:spMkLst>
            <pc:docMk/>
            <pc:sldMk cId="2955242278" sldId="2147471074"/>
            <ac:spMk id="2" creationId="{4306428F-0371-2DDF-4D6F-4357FC12187D}"/>
          </ac:spMkLst>
        </pc:spChg>
        <pc:spChg chg="add mod">
          <ac:chgData name="Siepmann, Liz" userId="a34a19c4-7b08-4a70-b4d9-618347dd690a" providerId="ADAL" clId="{92A20697-0993-4131-A94A-077778C64E13}" dt="2026-09-24T15:08:03.948" v="3" actId="478"/>
          <ac:spMkLst>
            <pc:docMk/>
            <pc:sldMk cId="2955242278" sldId="2147471074"/>
            <ac:spMk id="5" creationId="{9C68C064-DAD2-00BF-F1AF-6F2D2A2E2B47}"/>
          </ac:spMkLst>
        </pc:spChg>
        <pc:spChg chg="del">
          <ac:chgData name="Siepmann, Liz" userId="a34a19c4-7b08-4a70-b4d9-618347dd690a" providerId="ADAL" clId="{92A20697-0993-4131-A94A-077778C64E13}" dt="2026-09-24T15:08:03.948" v="3" actId="478"/>
          <ac:spMkLst>
            <pc:docMk/>
            <pc:sldMk cId="2955242278" sldId="2147471074"/>
            <ac:spMk id="8" creationId="{C5319A7F-2C71-A429-44BE-AAC984EE11D5}"/>
          </ac:spMkLst>
        </pc:spChg>
        <pc:spChg chg="del">
          <ac:chgData name="Siepmann, Liz" userId="a34a19c4-7b08-4a70-b4d9-618347dd690a" providerId="ADAL" clId="{92A20697-0993-4131-A94A-077778C64E13}" dt="2026-09-24T15:08:03.948" v="3" actId="478"/>
          <ac:spMkLst>
            <pc:docMk/>
            <pc:sldMk cId="2955242278" sldId="2147471074"/>
            <ac:spMk id="9" creationId="{69AB3CF6-21F3-527C-B42A-FDB0CD4DC202}"/>
          </ac:spMkLst>
        </pc:spChg>
        <pc:graphicFrameChg chg="del">
          <ac:chgData name="Siepmann, Liz" userId="a34a19c4-7b08-4a70-b4d9-618347dd690a" providerId="ADAL" clId="{92A20697-0993-4131-A94A-077778C64E13}" dt="2026-09-24T15:08:03.948" v="3" actId="478"/>
          <ac:graphicFrameMkLst>
            <pc:docMk/>
            <pc:sldMk cId="2955242278" sldId="2147471074"/>
            <ac:graphicFrameMk id="3" creationId="{4BE04251-97C4-0631-DDE7-5C2C47B38B1A}"/>
          </ac:graphicFrameMkLst>
        </pc:graphicFrameChg>
        <pc:picChg chg="add mod">
          <ac:chgData name="Siepmann, Liz" userId="a34a19c4-7b08-4a70-b4d9-618347dd690a" providerId="ADAL" clId="{92A20697-0993-4131-A94A-077778C64E13}" dt="2026-09-24T15:08:07.311" v="5"/>
          <ac:picMkLst>
            <pc:docMk/>
            <pc:sldMk cId="2955242278" sldId="2147471074"/>
            <ac:picMk id="7" creationId="{0D347869-48DD-5D73-D009-8C72B29EDF99}"/>
          </ac:picMkLst>
        </pc:picChg>
      </pc:sldChg>
      <pc:sldChg chg="addSp delSp modSp mod">
        <pc:chgData name="Siepmann, Liz" userId="a34a19c4-7b08-4a70-b4d9-618347dd690a" providerId="ADAL" clId="{92A20697-0993-4131-A94A-077778C64E13}" dt="2026-09-24T15:10:04.157" v="47"/>
        <pc:sldMkLst>
          <pc:docMk/>
          <pc:sldMk cId="3661372077" sldId="2147471179"/>
        </pc:sldMkLst>
        <pc:spChg chg="del">
          <ac:chgData name="Siepmann, Liz" userId="a34a19c4-7b08-4a70-b4d9-618347dd690a" providerId="ADAL" clId="{92A20697-0993-4131-A94A-077778C64E13}" dt="2026-09-24T15:10:01.199" v="45" actId="478"/>
          <ac:spMkLst>
            <pc:docMk/>
            <pc:sldMk cId="3661372077" sldId="2147471179"/>
            <ac:spMk id="2" creationId="{BDA444BD-F75D-1B54-3ACD-BF17680F731B}"/>
          </ac:spMkLst>
        </pc:spChg>
        <pc:spChg chg="del">
          <ac:chgData name="Siepmann, Liz" userId="a34a19c4-7b08-4a70-b4d9-618347dd690a" providerId="ADAL" clId="{92A20697-0993-4131-A94A-077778C64E13}" dt="2026-09-24T15:10:01.199" v="45" actId="478"/>
          <ac:spMkLst>
            <pc:docMk/>
            <pc:sldMk cId="3661372077" sldId="2147471179"/>
            <ac:spMk id="3" creationId="{AFBE6EAE-5E3F-EA7A-936B-07DADBB4BAEA}"/>
          </ac:spMkLst>
        </pc:spChg>
        <pc:spChg chg="del">
          <ac:chgData name="Siepmann, Liz" userId="a34a19c4-7b08-4a70-b4d9-618347dd690a" providerId="ADAL" clId="{92A20697-0993-4131-A94A-077778C64E13}" dt="2026-09-24T15:10:01.199" v="45" actId="478"/>
          <ac:spMkLst>
            <pc:docMk/>
            <pc:sldMk cId="3661372077" sldId="2147471179"/>
            <ac:spMk id="4" creationId="{AF2247DA-1D57-E0A1-4B5B-11AE9670CE5B}"/>
          </ac:spMkLst>
        </pc:spChg>
        <pc:spChg chg="del">
          <ac:chgData name="Siepmann, Liz" userId="a34a19c4-7b08-4a70-b4d9-618347dd690a" providerId="ADAL" clId="{92A20697-0993-4131-A94A-077778C64E13}" dt="2026-09-24T15:10:01.199" v="45" actId="478"/>
          <ac:spMkLst>
            <pc:docMk/>
            <pc:sldMk cId="3661372077" sldId="2147471179"/>
            <ac:spMk id="9" creationId="{31B89475-D005-F0DE-8241-A2FD49F00951}"/>
          </ac:spMkLst>
        </pc:spChg>
        <pc:spChg chg="del">
          <ac:chgData name="Siepmann, Liz" userId="a34a19c4-7b08-4a70-b4d9-618347dd690a" providerId="ADAL" clId="{92A20697-0993-4131-A94A-077778C64E13}" dt="2026-09-24T15:10:01.199" v="45" actId="478"/>
          <ac:spMkLst>
            <pc:docMk/>
            <pc:sldMk cId="3661372077" sldId="2147471179"/>
            <ac:spMk id="11" creationId="{605B0E65-96AB-7FEA-DF7E-FEB97A9513CD}"/>
          </ac:spMkLst>
        </pc:spChg>
        <pc:spChg chg="del">
          <ac:chgData name="Siepmann, Liz" userId="a34a19c4-7b08-4a70-b4d9-618347dd690a" providerId="ADAL" clId="{92A20697-0993-4131-A94A-077778C64E13}" dt="2026-09-24T15:10:01.199" v="45" actId="478"/>
          <ac:spMkLst>
            <pc:docMk/>
            <pc:sldMk cId="3661372077" sldId="2147471179"/>
            <ac:spMk id="60" creationId="{41996A1D-248F-D01B-58E5-8F128802C84C}"/>
          </ac:spMkLst>
        </pc:spChg>
        <pc:spChg chg="del">
          <ac:chgData name="Siepmann, Liz" userId="a34a19c4-7b08-4a70-b4d9-618347dd690a" providerId="ADAL" clId="{92A20697-0993-4131-A94A-077778C64E13}" dt="2026-09-24T15:10:01.199" v="45" actId="478"/>
          <ac:spMkLst>
            <pc:docMk/>
            <pc:sldMk cId="3661372077" sldId="2147471179"/>
            <ac:spMk id="61" creationId="{B9D7B459-3E43-1F5C-B667-D3162D02BD35}"/>
          </ac:spMkLst>
        </pc:spChg>
        <pc:spChg chg="del">
          <ac:chgData name="Siepmann, Liz" userId="a34a19c4-7b08-4a70-b4d9-618347dd690a" providerId="ADAL" clId="{92A20697-0993-4131-A94A-077778C64E13}" dt="2026-09-24T15:10:01.199" v="45" actId="478"/>
          <ac:spMkLst>
            <pc:docMk/>
            <pc:sldMk cId="3661372077" sldId="2147471179"/>
            <ac:spMk id="64" creationId="{1EDA1D5D-4026-3344-A844-CB5FBCBE2ACD}"/>
          </ac:spMkLst>
        </pc:spChg>
        <pc:spChg chg="del">
          <ac:chgData name="Siepmann, Liz" userId="a34a19c4-7b08-4a70-b4d9-618347dd690a" providerId="ADAL" clId="{92A20697-0993-4131-A94A-077778C64E13}" dt="2026-09-24T15:10:01.199" v="45" actId="478"/>
          <ac:spMkLst>
            <pc:docMk/>
            <pc:sldMk cId="3661372077" sldId="2147471179"/>
            <ac:spMk id="65" creationId="{3B27F426-964E-9B2C-24F8-396E99215660}"/>
          </ac:spMkLst>
        </pc:spChg>
        <pc:spChg chg="del">
          <ac:chgData name="Siepmann, Liz" userId="a34a19c4-7b08-4a70-b4d9-618347dd690a" providerId="ADAL" clId="{92A20697-0993-4131-A94A-077778C64E13}" dt="2026-09-24T15:10:01.199" v="45" actId="478"/>
          <ac:spMkLst>
            <pc:docMk/>
            <pc:sldMk cId="3661372077" sldId="2147471179"/>
            <ac:spMk id="68" creationId="{B816140A-3F29-8889-E2F9-58A20C5CD288}"/>
          </ac:spMkLst>
        </pc:spChg>
        <pc:picChg chg="add mod">
          <ac:chgData name="Siepmann, Liz" userId="a34a19c4-7b08-4a70-b4d9-618347dd690a" providerId="ADAL" clId="{92A20697-0993-4131-A94A-077778C64E13}" dt="2026-09-24T15:10:04.157" v="47"/>
          <ac:picMkLst>
            <pc:docMk/>
            <pc:sldMk cId="3661372077" sldId="2147471179"/>
            <ac:picMk id="7" creationId="{7EC71CDA-C067-3378-CF4E-B03506BB957C}"/>
          </ac:picMkLst>
        </pc:picChg>
      </pc:sldChg>
      <pc:sldChg chg="addSp delSp modSp mod">
        <pc:chgData name="Siepmann, Liz" userId="a34a19c4-7b08-4a70-b4d9-618347dd690a" providerId="ADAL" clId="{92A20697-0993-4131-A94A-077778C64E13}" dt="2026-09-24T15:11:30.715" v="95"/>
        <pc:sldMkLst>
          <pc:docMk/>
          <pc:sldMk cId="3714411792" sldId="2147471195"/>
        </pc:sldMkLst>
        <pc:spChg chg="add mod">
          <ac:chgData name="Siepmann, Liz" userId="a34a19c4-7b08-4a70-b4d9-618347dd690a" providerId="ADAL" clId="{92A20697-0993-4131-A94A-077778C64E13}" dt="2026-09-24T15:11:28.628" v="93" actId="478"/>
          <ac:spMkLst>
            <pc:docMk/>
            <pc:sldMk cId="3714411792" sldId="2147471195"/>
            <ac:spMk id="2" creationId="{BC06C2FF-3BD6-22A5-8220-B80577BF9BF2}"/>
          </ac:spMkLst>
        </pc:spChg>
        <pc:spChg chg="del">
          <ac:chgData name="Siepmann, Liz" userId="a34a19c4-7b08-4a70-b4d9-618347dd690a" providerId="ADAL" clId="{92A20697-0993-4131-A94A-077778C64E13}" dt="2026-09-24T15:11:28.628" v="93" actId="478"/>
          <ac:spMkLst>
            <pc:docMk/>
            <pc:sldMk cId="3714411792" sldId="2147471195"/>
            <ac:spMk id="3" creationId="{4BA0EC69-FE3D-A35F-4570-F54E0C1E7E28}"/>
          </ac:spMkLst>
        </pc:spChg>
        <pc:spChg chg="del">
          <ac:chgData name="Siepmann, Liz" userId="a34a19c4-7b08-4a70-b4d9-618347dd690a" providerId="ADAL" clId="{92A20697-0993-4131-A94A-077778C64E13}" dt="2026-09-24T15:11:28.628" v="93" actId="478"/>
          <ac:spMkLst>
            <pc:docMk/>
            <pc:sldMk cId="3714411792" sldId="2147471195"/>
            <ac:spMk id="4" creationId="{BC821306-020F-1512-4F31-D20E8A513895}"/>
          </ac:spMkLst>
        </pc:spChg>
        <pc:spChg chg="del">
          <ac:chgData name="Siepmann, Liz" userId="a34a19c4-7b08-4a70-b4d9-618347dd690a" providerId="ADAL" clId="{92A20697-0993-4131-A94A-077778C64E13}" dt="2026-09-24T15:11:28.628" v="93" actId="478"/>
          <ac:spMkLst>
            <pc:docMk/>
            <pc:sldMk cId="3714411792" sldId="2147471195"/>
            <ac:spMk id="69" creationId="{3F927A48-7AFB-823E-FF4D-5359C0144895}"/>
          </ac:spMkLst>
        </pc:spChg>
        <pc:spChg chg="del">
          <ac:chgData name="Siepmann, Liz" userId="a34a19c4-7b08-4a70-b4d9-618347dd690a" providerId="ADAL" clId="{92A20697-0993-4131-A94A-077778C64E13}" dt="2026-09-24T15:11:28.628" v="93" actId="478"/>
          <ac:spMkLst>
            <pc:docMk/>
            <pc:sldMk cId="3714411792" sldId="2147471195"/>
            <ac:spMk id="117" creationId="{0570D4C1-96D0-0E22-9611-160E03DC5769}"/>
          </ac:spMkLst>
        </pc:spChg>
        <pc:spChg chg="del">
          <ac:chgData name="Siepmann, Liz" userId="a34a19c4-7b08-4a70-b4d9-618347dd690a" providerId="ADAL" clId="{92A20697-0993-4131-A94A-077778C64E13}" dt="2026-09-24T15:11:28.628" v="93" actId="478"/>
          <ac:spMkLst>
            <pc:docMk/>
            <pc:sldMk cId="3714411792" sldId="2147471195"/>
            <ac:spMk id="119" creationId="{713A9967-5E1A-B2E8-9339-4071028310E2}"/>
          </ac:spMkLst>
        </pc:spChg>
        <pc:grpChg chg="del">
          <ac:chgData name="Siepmann, Liz" userId="a34a19c4-7b08-4a70-b4d9-618347dd690a" providerId="ADAL" clId="{92A20697-0993-4131-A94A-077778C64E13}" dt="2026-09-24T15:11:28.628" v="93" actId="478"/>
          <ac:grpSpMkLst>
            <pc:docMk/>
            <pc:sldMk cId="3714411792" sldId="2147471195"/>
            <ac:grpSpMk id="10" creationId="{E5A61446-1F5B-D931-9924-073775F90A1D}"/>
          </ac:grpSpMkLst>
        </pc:grpChg>
        <pc:grpChg chg="del">
          <ac:chgData name="Siepmann, Liz" userId="a34a19c4-7b08-4a70-b4d9-618347dd690a" providerId="ADAL" clId="{92A20697-0993-4131-A94A-077778C64E13}" dt="2026-09-24T15:11:28.628" v="93" actId="478"/>
          <ac:grpSpMkLst>
            <pc:docMk/>
            <pc:sldMk cId="3714411792" sldId="2147471195"/>
            <ac:grpSpMk id="122" creationId="{B7D68F83-9976-BA3A-AAE9-A4C4DACC7A7F}"/>
          </ac:grpSpMkLst>
        </pc:grpChg>
        <pc:picChg chg="add mod">
          <ac:chgData name="Siepmann, Liz" userId="a34a19c4-7b08-4a70-b4d9-618347dd690a" providerId="ADAL" clId="{92A20697-0993-4131-A94A-077778C64E13}" dt="2026-09-24T15:11:30.715" v="95"/>
          <ac:picMkLst>
            <pc:docMk/>
            <pc:sldMk cId="3714411792" sldId="2147471195"/>
            <ac:picMk id="6" creationId="{70BF0E26-1384-53AE-678A-A440B61E0B9C}"/>
          </ac:picMkLst>
        </pc:picChg>
      </pc:sldChg>
      <pc:sldChg chg="addSp delSp modSp mod">
        <pc:chgData name="Siepmann, Liz" userId="a34a19c4-7b08-4a70-b4d9-618347dd690a" providerId="ADAL" clId="{92A20697-0993-4131-A94A-077778C64E13}" dt="2026-09-24T15:11:35.814" v="98"/>
        <pc:sldMkLst>
          <pc:docMk/>
          <pc:sldMk cId="1225177009" sldId="2147471196"/>
        </pc:sldMkLst>
        <pc:spChg chg="del">
          <ac:chgData name="Siepmann, Liz" userId="a34a19c4-7b08-4a70-b4d9-618347dd690a" providerId="ADAL" clId="{92A20697-0993-4131-A94A-077778C64E13}" dt="2026-09-24T15:11:33.581" v="96" actId="478"/>
          <ac:spMkLst>
            <pc:docMk/>
            <pc:sldMk cId="1225177009" sldId="2147471196"/>
            <ac:spMk id="2" creationId="{8C1D2191-D021-A0EE-B3CF-44ADB9F816F1}"/>
          </ac:spMkLst>
        </pc:spChg>
        <pc:spChg chg="del">
          <ac:chgData name="Siepmann, Liz" userId="a34a19c4-7b08-4a70-b4d9-618347dd690a" providerId="ADAL" clId="{92A20697-0993-4131-A94A-077778C64E13}" dt="2026-09-24T15:11:33.581" v="96" actId="478"/>
          <ac:spMkLst>
            <pc:docMk/>
            <pc:sldMk cId="1225177009" sldId="2147471196"/>
            <ac:spMk id="3" creationId="{EFA76E6D-822B-B4FE-B7F7-5B6183211DDE}"/>
          </ac:spMkLst>
        </pc:spChg>
        <pc:spChg chg="del">
          <ac:chgData name="Siepmann, Liz" userId="a34a19c4-7b08-4a70-b4d9-618347dd690a" providerId="ADAL" clId="{92A20697-0993-4131-A94A-077778C64E13}" dt="2026-09-24T15:11:33.581" v="96" actId="478"/>
          <ac:spMkLst>
            <pc:docMk/>
            <pc:sldMk cId="1225177009" sldId="2147471196"/>
            <ac:spMk id="4" creationId="{B052FFFF-0CB8-5AC8-F930-F0811B94F549}"/>
          </ac:spMkLst>
        </pc:spChg>
        <pc:spChg chg="del">
          <ac:chgData name="Siepmann, Liz" userId="a34a19c4-7b08-4a70-b4d9-618347dd690a" providerId="ADAL" clId="{92A20697-0993-4131-A94A-077778C64E13}" dt="2026-09-24T15:11:33.581" v="96" actId="478"/>
          <ac:spMkLst>
            <pc:docMk/>
            <pc:sldMk cId="1225177009" sldId="2147471196"/>
            <ac:spMk id="5" creationId="{94FEEE43-78BB-F935-0774-C7228400AA22}"/>
          </ac:spMkLst>
        </pc:spChg>
        <pc:spChg chg="add mod">
          <ac:chgData name="Siepmann, Liz" userId="a34a19c4-7b08-4a70-b4d9-618347dd690a" providerId="ADAL" clId="{92A20697-0993-4131-A94A-077778C64E13}" dt="2026-09-24T15:11:33.581" v="96" actId="478"/>
          <ac:spMkLst>
            <pc:docMk/>
            <pc:sldMk cId="1225177009" sldId="2147471196"/>
            <ac:spMk id="6" creationId="{3B78ECDD-C48A-5E1F-62D5-52C9D02D6A98}"/>
          </ac:spMkLst>
        </pc:spChg>
        <pc:spChg chg="del">
          <ac:chgData name="Siepmann, Liz" userId="a34a19c4-7b08-4a70-b4d9-618347dd690a" providerId="ADAL" clId="{92A20697-0993-4131-A94A-077778C64E13}" dt="2026-09-24T15:11:33.581" v="96" actId="478"/>
          <ac:spMkLst>
            <pc:docMk/>
            <pc:sldMk cId="1225177009" sldId="2147471196"/>
            <ac:spMk id="11" creationId="{7816EEF9-2C15-403B-A279-6C6ECF00A4F1}"/>
          </ac:spMkLst>
        </pc:spChg>
        <pc:spChg chg="del">
          <ac:chgData name="Siepmann, Liz" userId="a34a19c4-7b08-4a70-b4d9-618347dd690a" providerId="ADAL" clId="{92A20697-0993-4131-A94A-077778C64E13}" dt="2026-09-24T15:11:33.581" v="96" actId="478"/>
          <ac:spMkLst>
            <pc:docMk/>
            <pc:sldMk cId="1225177009" sldId="2147471196"/>
            <ac:spMk id="12" creationId="{B8205DAC-3B41-88AC-4E0A-D2A9EB4A6E5F}"/>
          </ac:spMkLst>
        </pc:spChg>
        <pc:spChg chg="del">
          <ac:chgData name="Siepmann, Liz" userId="a34a19c4-7b08-4a70-b4d9-618347dd690a" providerId="ADAL" clId="{92A20697-0993-4131-A94A-077778C64E13}" dt="2026-09-24T15:11:33.581" v="96" actId="478"/>
          <ac:spMkLst>
            <pc:docMk/>
            <pc:sldMk cId="1225177009" sldId="2147471196"/>
            <ac:spMk id="13" creationId="{90D0C567-3D3F-F926-A3BC-8242790F4C2D}"/>
          </ac:spMkLst>
        </pc:spChg>
        <pc:spChg chg="del">
          <ac:chgData name="Siepmann, Liz" userId="a34a19c4-7b08-4a70-b4d9-618347dd690a" providerId="ADAL" clId="{92A20697-0993-4131-A94A-077778C64E13}" dt="2026-09-24T15:11:33.581" v="96" actId="478"/>
          <ac:spMkLst>
            <pc:docMk/>
            <pc:sldMk cId="1225177009" sldId="2147471196"/>
            <ac:spMk id="70" creationId="{0005D20A-B985-4CAD-BDDD-5B05FA36F3C2}"/>
          </ac:spMkLst>
        </pc:spChg>
        <pc:grpChg chg="del">
          <ac:chgData name="Siepmann, Liz" userId="a34a19c4-7b08-4a70-b4d9-618347dd690a" providerId="ADAL" clId="{92A20697-0993-4131-A94A-077778C64E13}" dt="2026-09-24T15:11:33.581" v="96" actId="478"/>
          <ac:grpSpMkLst>
            <pc:docMk/>
            <pc:sldMk cId="1225177009" sldId="2147471196"/>
            <ac:grpSpMk id="10" creationId="{154A5C00-6AAD-39BF-6C41-617D7A0643EB}"/>
          </ac:grpSpMkLst>
        </pc:grpChg>
        <pc:picChg chg="add mod">
          <ac:chgData name="Siepmann, Liz" userId="a34a19c4-7b08-4a70-b4d9-618347dd690a" providerId="ADAL" clId="{92A20697-0993-4131-A94A-077778C64E13}" dt="2026-09-24T15:11:35.814" v="98"/>
          <ac:picMkLst>
            <pc:docMk/>
            <pc:sldMk cId="1225177009" sldId="2147471196"/>
            <ac:picMk id="8" creationId="{16CFC009-1F5B-9408-A13C-BEC6946D8B2B}"/>
          </ac:picMkLst>
        </pc:picChg>
      </pc:sldChg>
      <pc:sldChg chg="addSp delSp modSp mod">
        <pc:chgData name="Siepmann, Liz" userId="a34a19c4-7b08-4a70-b4d9-618347dd690a" providerId="ADAL" clId="{92A20697-0993-4131-A94A-077778C64E13}" dt="2026-09-24T15:12:00.980" v="110"/>
        <pc:sldMkLst>
          <pc:docMk/>
          <pc:sldMk cId="293693610" sldId="2147471197"/>
        </pc:sldMkLst>
        <pc:spChg chg="del">
          <ac:chgData name="Siepmann, Liz" userId="a34a19c4-7b08-4a70-b4d9-618347dd690a" providerId="ADAL" clId="{92A20697-0993-4131-A94A-077778C64E13}" dt="2026-09-24T15:11:59.164" v="108" actId="478"/>
          <ac:spMkLst>
            <pc:docMk/>
            <pc:sldMk cId="293693610" sldId="2147471197"/>
            <ac:spMk id="2" creationId="{8F727F25-69E0-C600-4D23-F45FA481D80D}"/>
          </ac:spMkLst>
        </pc:spChg>
        <pc:spChg chg="del">
          <ac:chgData name="Siepmann, Liz" userId="a34a19c4-7b08-4a70-b4d9-618347dd690a" providerId="ADAL" clId="{92A20697-0993-4131-A94A-077778C64E13}" dt="2026-09-24T15:11:59.164" v="108" actId="478"/>
          <ac:spMkLst>
            <pc:docMk/>
            <pc:sldMk cId="293693610" sldId="2147471197"/>
            <ac:spMk id="3" creationId="{54B0924A-E2D9-ED3A-6286-7C513F5017D3}"/>
          </ac:spMkLst>
        </pc:spChg>
        <pc:spChg chg="del">
          <ac:chgData name="Siepmann, Liz" userId="a34a19c4-7b08-4a70-b4d9-618347dd690a" providerId="ADAL" clId="{92A20697-0993-4131-A94A-077778C64E13}" dt="2026-09-24T15:11:59.164" v="108" actId="478"/>
          <ac:spMkLst>
            <pc:docMk/>
            <pc:sldMk cId="293693610" sldId="2147471197"/>
            <ac:spMk id="4" creationId="{D220393F-6562-EBCF-983A-DF60B3C6FD11}"/>
          </ac:spMkLst>
        </pc:spChg>
        <pc:spChg chg="add mod">
          <ac:chgData name="Siepmann, Liz" userId="a34a19c4-7b08-4a70-b4d9-618347dd690a" providerId="ADAL" clId="{92A20697-0993-4131-A94A-077778C64E13}" dt="2026-09-24T15:11:59.164" v="108" actId="478"/>
          <ac:spMkLst>
            <pc:docMk/>
            <pc:sldMk cId="293693610" sldId="2147471197"/>
            <ac:spMk id="5" creationId="{7AB50AF6-ABA8-EFD8-6F59-FEEF2C548EDC}"/>
          </ac:spMkLst>
        </pc:spChg>
        <pc:spChg chg="del">
          <ac:chgData name="Siepmann, Liz" userId="a34a19c4-7b08-4a70-b4d9-618347dd690a" providerId="ADAL" clId="{92A20697-0993-4131-A94A-077778C64E13}" dt="2026-09-24T15:11:59.164" v="108" actId="478"/>
          <ac:spMkLst>
            <pc:docMk/>
            <pc:sldMk cId="293693610" sldId="2147471197"/>
            <ac:spMk id="61" creationId="{F5FE253E-FA33-F286-14E2-8782F43D58EE}"/>
          </ac:spMkLst>
        </pc:spChg>
        <pc:spChg chg="del">
          <ac:chgData name="Siepmann, Liz" userId="a34a19c4-7b08-4a70-b4d9-618347dd690a" providerId="ADAL" clId="{92A20697-0993-4131-A94A-077778C64E13}" dt="2026-09-24T15:11:59.164" v="108" actId="478"/>
          <ac:spMkLst>
            <pc:docMk/>
            <pc:sldMk cId="293693610" sldId="2147471197"/>
            <ac:spMk id="62" creationId="{4FFE0958-AF9C-9F87-AE49-391D359B201B}"/>
          </ac:spMkLst>
        </pc:spChg>
        <pc:spChg chg="del">
          <ac:chgData name="Siepmann, Liz" userId="a34a19c4-7b08-4a70-b4d9-618347dd690a" providerId="ADAL" clId="{92A20697-0993-4131-A94A-077778C64E13}" dt="2026-09-24T15:11:59.164" v="108" actId="478"/>
          <ac:spMkLst>
            <pc:docMk/>
            <pc:sldMk cId="293693610" sldId="2147471197"/>
            <ac:spMk id="66" creationId="{B56A183F-E9F7-A4E6-BD6D-071171F8D047}"/>
          </ac:spMkLst>
        </pc:spChg>
        <pc:grpChg chg="del">
          <ac:chgData name="Siepmann, Liz" userId="a34a19c4-7b08-4a70-b4d9-618347dd690a" providerId="ADAL" clId="{92A20697-0993-4131-A94A-077778C64E13}" dt="2026-09-24T15:11:59.164" v="108" actId="478"/>
          <ac:grpSpMkLst>
            <pc:docMk/>
            <pc:sldMk cId="293693610" sldId="2147471197"/>
            <ac:grpSpMk id="7" creationId="{02A45484-7B87-74FE-DF63-A10E25570DD4}"/>
          </ac:grpSpMkLst>
        </pc:grpChg>
        <pc:grpChg chg="del">
          <ac:chgData name="Siepmann, Liz" userId="a34a19c4-7b08-4a70-b4d9-618347dd690a" providerId="ADAL" clId="{92A20697-0993-4131-A94A-077778C64E13}" dt="2026-09-24T15:11:59.164" v="108" actId="478"/>
          <ac:grpSpMkLst>
            <pc:docMk/>
            <pc:sldMk cId="293693610" sldId="2147471197"/>
            <ac:grpSpMk id="10" creationId="{F917D339-688B-8393-E66C-0224A4298778}"/>
          </ac:grpSpMkLst>
        </pc:grpChg>
        <pc:picChg chg="add mod">
          <ac:chgData name="Siepmann, Liz" userId="a34a19c4-7b08-4a70-b4d9-618347dd690a" providerId="ADAL" clId="{92A20697-0993-4131-A94A-077778C64E13}" dt="2026-09-24T15:12:00.980" v="110"/>
          <ac:picMkLst>
            <pc:docMk/>
            <pc:sldMk cId="293693610" sldId="2147471197"/>
            <ac:picMk id="8" creationId="{31ED12E9-261B-12D7-C5E0-61B6981FC113}"/>
          </ac:picMkLst>
        </pc:picChg>
      </pc:sldChg>
      <pc:sldChg chg="addSp delSp modSp mod">
        <pc:chgData name="Siepmann, Liz" userId="a34a19c4-7b08-4a70-b4d9-618347dd690a" providerId="ADAL" clId="{92A20697-0993-4131-A94A-077778C64E13}" dt="2026-09-24T15:12:05.657" v="113"/>
        <pc:sldMkLst>
          <pc:docMk/>
          <pc:sldMk cId="2129855083" sldId="2147471198"/>
        </pc:sldMkLst>
        <pc:spChg chg="del">
          <ac:chgData name="Siepmann, Liz" userId="a34a19c4-7b08-4a70-b4d9-618347dd690a" providerId="ADAL" clId="{92A20697-0993-4131-A94A-077778C64E13}" dt="2026-09-24T15:12:03.349" v="111" actId="478"/>
          <ac:spMkLst>
            <pc:docMk/>
            <pc:sldMk cId="2129855083" sldId="2147471198"/>
            <ac:spMk id="2" creationId="{EA1C49C1-04C6-A93C-B4A0-FF429170E743}"/>
          </ac:spMkLst>
        </pc:spChg>
        <pc:spChg chg="del">
          <ac:chgData name="Siepmann, Liz" userId="a34a19c4-7b08-4a70-b4d9-618347dd690a" providerId="ADAL" clId="{92A20697-0993-4131-A94A-077778C64E13}" dt="2026-09-24T15:12:03.349" v="111" actId="478"/>
          <ac:spMkLst>
            <pc:docMk/>
            <pc:sldMk cId="2129855083" sldId="2147471198"/>
            <ac:spMk id="3" creationId="{06BA67C0-5A76-40ED-D02E-BFBBE2F82305}"/>
          </ac:spMkLst>
        </pc:spChg>
        <pc:spChg chg="del">
          <ac:chgData name="Siepmann, Liz" userId="a34a19c4-7b08-4a70-b4d9-618347dd690a" providerId="ADAL" clId="{92A20697-0993-4131-A94A-077778C64E13}" dt="2026-09-24T15:12:03.349" v="111" actId="478"/>
          <ac:spMkLst>
            <pc:docMk/>
            <pc:sldMk cId="2129855083" sldId="2147471198"/>
            <ac:spMk id="4" creationId="{E73398C0-956A-8938-E9D9-7308C3CE8566}"/>
          </ac:spMkLst>
        </pc:spChg>
        <pc:spChg chg="del">
          <ac:chgData name="Siepmann, Liz" userId="a34a19c4-7b08-4a70-b4d9-618347dd690a" providerId="ADAL" clId="{92A20697-0993-4131-A94A-077778C64E13}" dt="2026-09-24T15:12:03.349" v="111" actId="478"/>
          <ac:spMkLst>
            <pc:docMk/>
            <pc:sldMk cId="2129855083" sldId="2147471198"/>
            <ac:spMk id="5" creationId="{9BF74143-0878-3CB3-FF8D-C3772CFC6201}"/>
          </ac:spMkLst>
        </pc:spChg>
        <pc:spChg chg="add mod">
          <ac:chgData name="Siepmann, Liz" userId="a34a19c4-7b08-4a70-b4d9-618347dd690a" providerId="ADAL" clId="{92A20697-0993-4131-A94A-077778C64E13}" dt="2026-09-24T15:12:03.349" v="111" actId="478"/>
          <ac:spMkLst>
            <pc:docMk/>
            <pc:sldMk cId="2129855083" sldId="2147471198"/>
            <ac:spMk id="6" creationId="{9B850D4C-E2E8-A569-8E02-9F4A82D0D5F6}"/>
          </ac:spMkLst>
        </pc:spChg>
        <pc:spChg chg="del">
          <ac:chgData name="Siepmann, Liz" userId="a34a19c4-7b08-4a70-b4d9-618347dd690a" providerId="ADAL" clId="{92A20697-0993-4131-A94A-077778C64E13}" dt="2026-09-24T15:12:03.349" v="111" actId="478"/>
          <ac:spMkLst>
            <pc:docMk/>
            <pc:sldMk cId="2129855083" sldId="2147471198"/>
            <ac:spMk id="9" creationId="{DAE587F3-007D-4DBE-5230-D930A0C76309}"/>
          </ac:spMkLst>
        </pc:spChg>
        <pc:spChg chg="del">
          <ac:chgData name="Siepmann, Liz" userId="a34a19c4-7b08-4a70-b4d9-618347dd690a" providerId="ADAL" clId="{92A20697-0993-4131-A94A-077778C64E13}" dt="2026-09-24T15:12:03.349" v="111" actId="478"/>
          <ac:spMkLst>
            <pc:docMk/>
            <pc:sldMk cId="2129855083" sldId="2147471198"/>
            <ac:spMk id="60" creationId="{10696514-3FE8-62D6-292B-9E365DAE96D0}"/>
          </ac:spMkLst>
        </pc:spChg>
        <pc:spChg chg="del">
          <ac:chgData name="Siepmann, Liz" userId="a34a19c4-7b08-4a70-b4d9-618347dd690a" providerId="ADAL" clId="{92A20697-0993-4131-A94A-077778C64E13}" dt="2026-09-24T15:12:03.349" v="111" actId="478"/>
          <ac:spMkLst>
            <pc:docMk/>
            <pc:sldMk cId="2129855083" sldId="2147471198"/>
            <ac:spMk id="61" creationId="{E705DAD2-5B1C-876F-4896-2C53318FF281}"/>
          </ac:spMkLst>
        </pc:spChg>
        <pc:spChg chg="del">
          <ac:chgData name="Siepmann, Liz" userId="a34a19c4-7b08-4a70-b4d9-618347dd690a" providerId="ADAL" clId="{92A20697-0993-4131-A94A-077778C64E13}" dt="2026-09-24T15:12:03.349" v="111" actId="478"/>
          <ac:spMkLst>
            <pc:docMk/>
            <pc:sldMk cId="2129855083" sldId="2147471198"/>
            <ac:spMk id="62" creationId="{963013EF-E963-9C1E-96F9-A3AB20D0651F}"/>
          </ac:spMkLst>
        </pc:spChg>
        <pc:spChg chg="del">
          <ac:chgData name="Siepmann, Liz" userId="a34a19c4-7b08-4a70-b4d9-618347dd690a" providerId="ADAL" clId="{92A20697-0993-4131-A94A-077778C64E13}" dt="2026-09-24T15:12:03.349" v="111" actId="478"/>
          <ac:spMkLst>
            <pc:docMk/>
            <pc:sldMk cId="2129855083" sldId="2147471198"/>
            <ac:spMk id="67" creationId="{C405E9A5-37E3-189E-27C3-528DCFAC5737}"/>
          </ac:spMkLst>
        </pc:spChg>
        <pc:picChg chg="add mod">
          <ac:chgData name="Siepmann, Liz" userId="a34a19c4-7b08-4a70-b4d9-618347dd690a" providerId="ADAL" clId="{92A20697-0993-4131-A94A-077778C64E13}" dt="2026-09-24T15:12:05.657" v="113"/>
          <ac:picMkLst>
            <pc:docMk/>
            <pc:sldMk cId="2129855083" sldId="2147471198"/>
            <ac:picMk id="8" creationId="{3DBA9354-D30C-1036-AFFB-1AA8F2904091}"/>
          </ac:picMkLst>
        </pc:picChg>
      </pc:sldChg>
      <pc:sldChg chg="addSp delSp modSp mod">
        <pc:chgData name="Siepmann, Liz" userId="a34a19c4-7b08-4a70-b4d9-618347dd690a" providerId="ADAL" clId="{92A20697-0993-4131-A94A-077778C64E13}" dt="2026-09-24T15:12:13.116" v="116"/>
        <pc:sldMkLst>
          <pc:docMk/>
          <pc:sldMk cId="1807207301" sldId="2147471199"/>
        </pc:sldMkLst>
        <pc:spChg chg="del">
          <ac:chgData name="Siepmann, Liz" userId="a34a19c4-7b08-4a70-b4d9-618347dd690a" providerId="ADAL" clId="{92A20697-0993-4131-A94A-077778C64E13}" dt="2026-09-24T15:12:10.636" v="114" actId="478"/>
          <ac:spMkLst>
            <pc:docMk/>
            <pc:sldMk cId="1807207301" sldId="2147471199"/>
            <ac:spMk id="2" creationId="{BD886E22-5EA7-8470-FC54-E87842A55736}"/>
          </ac:spMkLst>
        </pc:spChg>
        <pc:spChg chg="del">
          <ac:chgData name="Siepmann, Liz" userId="a34a19c4-7b08-4a70-b4d9-618347dd690a" providerId="ADAL" clId="{92A20697-0993-4131-A94A-077778C64E13}" dt="2026-09-24T15:12:10.636" v="114" actId="478"/>
          <ac:spMkLst>
            <pc:docMk/>
            <pc:sldMk cId="1807207301" sldId="2147471199"/>
            <ac:spMk id="3" creationId="{912F446A-D933-0F46-3847-6F4EA49ED378}"/>
          </ac:spMkLst>
        </pc:spChg>
        <pc:spChg chg="del">
          <ac:chgData name="Siepmann, Liz" userId="a34a19c4-7b08-4a70-b4d9-618347dd690a" providerId="ADAL" clId="{92A20697-0993-4131-A94A-077778C64E13}" dt="2026-09-24T15:12:10.636" v="114" actId="478"/>
          <ac:spMkLst>
            <pc:docMk/>
            <pc:sldMk cId="1807207301" sldId="2147471199"/>
            <ac:spMk id="4" creationId="{97A37F2B-7DAA-F08B-F774-293F83F1F4F3}"/>
          </ac:spMkLst>
        </pc:spChg>
        <pc:spChg chg="add mod">
          <ac:chgData name="Siepmann, Liz" userId="a34a19c4-7b08-4a70-b4d9-618347dd690a" providerId="ADAL" clId="{92A20697-0993-4131-A94A-077778C64E13}" dt="2026-09-24T15:12:10.636" v="114" actId="478"/>
          <ac:spMkLst>
            <pc:docMk/>
            <pc:sldMk cId="1807207301" sldId="2147471199"/>
            <ac:spMk id="5" creationId="{F0514F2B-522F-10BA-97DA-D88A08C7DC2A}"/>
          </ac:spMkLst>
        </pc:spChg>
        <pc:spChg chg="del">
          <ac:chgData name="Siepmann, Liz" userId="a34a19c4-7b08-4a70-b4d9-618347dd690a" providerId="ADAL" clId="{92A20697-0993-4131-A94A-077778C64E13}" dt="2026-09-24T15:12:10.636" v="114" actId="478"/>
          <ac:spMkLst>
            <pc:docMk/>
            <pc:sldMk cId="1807207301" sldId="2147471199"/>
            <ac:spMk id="8" creationId="{EE50514B-C957-7CE3-9918-DE097B3D7DE2}"/>
          </ac:spMkLst>
        </pc:spChg>
        <pc:spChg chg="del">
          <ac:chgData name="Siepmann, Liz" userId="a34a19c4-7b08-4a70-b4d9-618347dd690a" providerId="ADAL" clId="{92A20697-0993-4131-A94A-077778C64E13}" dt="2026-09-24T15:12:10.636" v="114" actId="478"/>
          <ac:spMkLst>
            <pc:docMk/>
            <pc:sldMk cId="1807207301" sldId="2147471199"/>
            <ac:spMk id="11" creationId="{8A1243C6-2D69-384D-96DD-22F1B65FB1E3}"/>
          </ac:spMkLst>
        </pc:spChg>
        <pc:spChg chg="del">
          <ac:chgData name="Siepmann, Liz" userId="a34a19c4-7b08-4a70-b4d9-618347dd690a" providerId="ADAL" clId="{92A20697-0993-4131-A94A-077778C64E13}" dt="2026-09-24T15:12:10.636" v="114" actId="478"/>
          <ac:spMkLst>
            <pc:docMk/>
            <pc:sldMk cId="1807207301" sldId="2147471199"/>
            <ac:spMk id="12" creationId="{43618365-C5AA-A7A9-D82D-63D8AC245D44}"/>
          </ac:spMkLst>
        </pc:spChg>
        <pc:spChg chg="del">
          <ac:chgData name="Siepmann, Liz" userId="a34a19c4-7b08-4a70-b4d9-618347dd690a" providerId="ADAL" clId="{92A20697-0993-4131-A94A-077778C64E13}" dt="2026-09-24T15:12:10.636" v="114" actId="478"/>
          <ac:spMkLst>
            <pc:docMk/>
            <pc:sldMk cId="1807207301" sldId="2147471199"/>
            <ac:spMk id="61" creationId="{1D10B5BA-67F4-6FCB-F24F-7C99BB019B64}"/>
          </ac:spMkLst>
        </pc:spChg>
        <pc:spChg chg="del">
          <ac:chgData name="Siepmann, Liz" userId="a34a19c4-7b08-4a70-b4d9-618347dd690a" providerId="ADAL" clId="{92A20697-0993-4131-A94A-077778C64E13}" dt="2026-09-24T15:12:10.636" v="114" actId="478"/>
          <ac:spMkLst>
            <pc:docMk/>
            <pc:sldMk cId="1807207301" sldId="2147471199"/>
            <ac:spMk id="62" creationId="{1844283D-E163-699F-8277-4D3B184B8FE7}"/>
          </ac:spMkLst>
        </pc:spChg>
        <pc:grpChg chg="del">
          <ac:chgData name="Siepmann, Liz" userId="a34a19c4-7b08-4a70-b4d9-618347dd690a" providerId="ADAL" clId="{92A20697-0993-4131-A94A-077778C64E13}" dt="2026-09-24T15:12:10.636" v="114" actId="478"/>
          <ac:grpSpMkLst>
            <pc:docMk/>
            <pc:sldMk cId="1807207301" sldId="2147471199"/>
            <ac:grpSpMk id="10" creationId="{4F7DFFE7-85C2-7863-B239-2DD0EA509D87}"/>
          </ac:grpSpMkLst>
        </pc:grpChg>
        <pc:picChg chg="add mod">
          <ac:chgData name="Siepmann, Liz" userId="a34a19c4-7b08-4a70-b4d9-618347dd690a" providerId="ADAL" clId="{92A20697-0993-4131-A94A-077778C64E13}" dt="2026-09-24T15:12:13.116" v="116"/>
          <ac:picMkLst>
            <pc:docMk/>
            <pc:sldMk cId="1807207301" sldId="2147471199"/>
            <ac:picMk id="7" creationId="{F5F783EB-69F1-5EDD-BE3F-EF04CD14184F}"/>
          </ac:picMkLst>
        </pc:picChg>
      </pc:sldChg>
      <pc:sldChg chg="addSp delSp modSp mod">
        <pc:chgData name="Siepmann, Liz" userId="a34a19c4-7b08-4a70-b4d9-618347dd690a" providerId="ADAL" clId="{92A20697-0993-4131-A94A-077778C64E13}" dt="2026-09-24T15:10:47.154" v="71"/>
        <pc:sldMkLst>
          <pc:docMk/>
          <pc:sldMk cId="229797301" sldId="2147471200"/>
        </pc:sldMkLst>
        <pc:spChg chg="del">
          <ac:chgData name="Siepmann, Liz" userId="a34a19c4-7b08-4a70-b4d9-618347dd690a" providerId="ADAL" clId="{92A20697-0993-4131-A94A-077778C64E13}" dt="2026-09-24T15:10:43.881" v="69" actId="478"/>
          <ac:spMkLst>
            <pc:docMk/>
            <pc:sldMk cId="229797301" sldId="2147471200"/>
            <ac:spMk id="2" creationId="{F19328E6-E7B4-4A7B-4B6B-7E42EFA37A7E}"/>
          </ac:spMkLst>
        </pc:spChg>
        <pc:spChg chg="del">
          <ac:chgData name="Siepmann, Liz" userId="a34a19c4-7b08-4a70-b4d9-618347dd690a" providerId="ADAL" clId="{92A20697-0993-4131-A94A-077778C64E13}" dt="2026-09-24T15:10:43.881" v="69" actId="478"/>
          <ac:spMkLst>
            <pc:docMk/>
            <pc:sldMk cId="229797301" sldId="2147471200"/>
            <ac:spMk id="3" creationId="{EE1A2B15-140E-70F0-1554-F4178BD8440F}"/>
          </ac:spMkLst>
        </pc:spChg>
        <pc:spChg chg="del">
          <ac:chgData name="Siepmann, Liz" userId="a34a19c4-7b08-4a70-b4d9-618347dd690a" providerId="ADAL" clId="{92A20697-0993-4131-A94A-077778C64E13}" dt="2026-09-24T15:10:43.881" v="69" actId="478"/>
          <ac:spMkLst>
            <pc:docMk/>
            <pc:sldMk cId="229797301" sldId="2147471200"/>
            <ac:spMk id="4" creationId="{7917E85C-1264-1B72-257A-67739145CEE1}"/>
          </ac:spMkLst>
        </pc:spChg>
        <pc:spChg chg="del">
          <ac:chgData name="Siepmann, Liz" userId="a34a19c4-7b08-4a70-b4d9-618347dd690a" providerId="ADAL" clId="{92A20697-0993-4131-A94A-077778C64E13}" dt="2026-09-24T15:10:43.881" v="69" actId="478"/>
          <ac:spMkLst>
            <pc:docMk/>
            <pc:sldMk cId="229797301" sldId="2147471200"/>
            <ac:spMk id="5" creationId="{B78209D5-F9F8-22B0-4732-664AB9B9B3D4}"/>
          </ac:spMkLst>
        </pc:spChg>
        <pc:spChg chg="add mod">
          <ac:chgData name="Siepmann, Liz" userId="a34a19c4-7b08-4a70-b4d9-618347dd690a" providerId="ADAL" clId="{92A20697-0993-4131-A94A-077778C64E13}" dt="2026-09-24T15:10:43.881" v="69" actId="478"/>
          <ac:spMkLst>
            <pc:docMk/>
            <pc:sldMk cId="229797301" sldId="2147471200"/>
            <ac:spMk id="6" creationId="{A2F3435A-38AC-BC64-73BE-252D849009DB}"/>
          </ac:spMkLst>
        </pc:spChg>
        <pc:spChg chg="del">
          <ac:chgData name="Siepmann, Liz" userId="a34a19c4-7b08-4a70-b4d9-618347dd690a" providerId="ADAL" clId="{92A20697-0993-4131-A94A-077778C64E13}" dt="2026-09-24T15:10:43.881" v="69" actId="478"/>
          <ac:spMkLst>
            <pc:docMk/>
            <pc:sldMk cId="229797301" sldId="2147471200"/>
            <ac:spMk id="60" creationId="{47C81EEE-DFF4-EFC5-9AA4-F99E4723DC83}"/>
          </ac:spMkLst>
        </pc:spChg>
        <pc:spChg chg="del">
          <ac:chgData name="Siepmann, Liz" userId="a34a19c4-7b08-4a70-b4d9-618347dd690a" providerId="ADAL" clId="{92A20697-0993-4131-A94A-077778C64E13}" dt="2026-09-24T15:10:43.881" v="69" actId="478"/>
          <ac:spMkLst>
            <pc:docMk/>
            <pc:sldMk cId="229797301" sldId="2147471200"/>
            <ac:spMk id="61" creationId="{A64D9805-708D-4BC8-E167-0F6595DD6919}"/>
          </ac:spMkLst>
        </pc:spChg>
        <pc:spChg chg="del">
          <ac:chgData name="Siepmann, Liz" userId="a34a19c4-7b08-4a70-b4d9-618347dd690a" providerId="ADAL" clId="{92A20697-0993-4131-A94A-077778C64E13}" dt="2026-09-24T15:10:43.881" v="69" actId="478"/>
          <ac:spMkLst>
            <pc:docMk/>
            <pc:sldMk cId="229797301" sldId="2147471200"/>
            <ac:spMk id="62" creationId="{8982835F-087E-2986-EC63-82744638ABC9}"/>
          </ac:spMkLst>
        </pc:spChg>
        <pc:spChg chg="del">
          <ac:chgData name="Siepmann, Liz" userId="a34a19c4-7b08-4a70-b4d9-618347dd690a" providerId="ADAL" clId="{92A20697-0993-4131-A94A-077778C64E13}" dt="2026-09-24T15:10:43.881" v="69" actId="478"/>
          <ac:spMkLst>
            <pc:docMk/>
            <pc:sldMk cId="229797301" sldId="2147471200"/>
            <ac:spMk id="67" creationId="{8587DB3C-BDEB-E70E-B139-0A39401C37C8}"/>
          </ac:spMkLst>
        </pc:spChg>
        <pc:grpChg chg="del">
          <ac:chgData name="Siepmann, Liz" userId="a34a19c4-7b08-4a70-b4d9-618347dd690a" providerId="ADAL" clId="{92A20697-0993-4131-A94A-077778C64E13}" dt="2026-09-24T15:10:43.881" v="69" actId="478"/>
          <ac:grpSpMkLst>
            <pc:docMk/>
            <pc:sldMk cId="229797301" sldId="2147471200"/>
            <ac:grpSpMk id="10" creationId="{23A87044-3491-2979-FD15-303DAA958229}"/>
          </ac:grpSpMkLst>
        </pc:grpChg>
        <pc:picChg chg="add mod">
          <ac:chgData name="Siepmann, Liz" userId="a34a19c4-7b08-4a70-b4d9-618347dd690a" providerId="ADAL" clId="{92A20697-0993-4131-A94A-077778C64E13}" dt="2026-09-24T15:10:47.154" v="71"/>
          <ac:picMkLst>
            <pc:docMk/>
            <pc:sldMk cId="229797301" sldId="2147471200"/>
            <ac:picMk id="8" creationId="{4E7E9023-445C-9932-4D27-2E6D2F033A85}"/>
          </ac:picMkLst>
        </pc:picChg>
      </pc:sldChg>
      <pc:sldChg chg="addSp delSp modSp mod">
        <pc:chgData name="Siepmann, Liz" userId="a34a19c4-7b08-4a70-b4d9-618347dd690a" providerId="ADAL" clId="{92A20697-0993-4131-A94A-077778C64E13}" dt="2026-09-24T15:10:53.129" v="74"/>
        <pc:sldMkLst>
          <pc:docMk/>
          <pc:sldMk cId="2121076117" sldId="2147471201"/>
        </pc:sldMkLst>
        <pc:spChg chg="del">
          <ac:chgData name="Siepmann, Liz" userId="a34a19c4-7b08-4a70-b4d9-618347dd690a" providerId="ADAL" clId="{92A20697-0993-4131-A94A-077778C64E13}" dt="2026-09-24T15:10:51.096" v="72" actId="478"/>
          <ac:spMkLst>
            <pc:docMk/>
            <pc:sldMk cId="2121076117" sldId="2147471201"/>
            <ac:spMk id="2" creationId="{82C7FDC5-D443-A34C-2B2D-9B5532AD266E}"/>
          </ac:spMkLst>
        </pc:spChg>
        <pc:spChg chg="del">
          <ac:chgData name="Siepmann, Liz" userId="a34a19c4-7b08-4a70-b4d9-618347dd690a" providerId="ADAL" clId="{92A20697-0993-4131-A94A-077778C64E13}" dt="2026-09-24T15:10:51.096" v="72" actId="478"/>
          <ac:spMkLst>
            <pc:docMk/>
            <pc:sldMk cId="2121076117" sldId="2147471201"/>
            <ac:spMk id="3" creationId="{DBBF0F65-0234-1786-257D-DAC282F6228E}"/>
          </ac:spMkLst>
        </pc:spChg>
        <pc:spChg chg="del">
          <ac:chgData name="Siepmann, Liz" userId="a34a19c4-7b08-4a70-b4d9-618347dd690a" providerId="ADAL" clId="{92A20697-0993-4131-A94A-077778C64E13}" dt="2026-09-24T15:10:51.096" v="72" actId="478"/>
          <ac:spMkLst>
            <pc:docMk/>
            <pc:sldMk cId="2121076117" sldId="2147471201"/>
            <ac:spMk id="4" creationId="{B9C91525-765A-5E2D-85B4-7F6D3106C533}"/>
          </ac:spMkLst>
        </pc:spChg>
        <pc:spChg chg="del">
          <ac:chgData name="Siepmann, Liz" userId="a34a19c4-7b08-4a70-b4d9-618347dd690a" providerId="ADAL" clId="{92A20697-0993-4131-A94A-077778C64E13}" dt="2026-09-24T15:10:51.096" v="72" actId="478"/>
          <ac:spMkLst>
            <pc:docMk/>
            <pc:sldMk cId="2121076117" sldId="2147471201"/>
            <ac:spMk id="5" creationId="{CF46BC1F-3D4A-318A-42BD-EEE07570857B}"/>
          </ac:spMkLst>
        </pc:spChg>
        <pc:spChg chg="add mod">
          <ac:chgData name="Siepmann, Liz" userId="a34a19c4-7b08-4a70-b4d9-618347dd690a" providerId="ADAL" clId="{92A20697-0993-4131-A94A-077778C64E13}" dt="2026-09-24T15:10:51.096" v="72" actId="478"/>
          <ac:spMkLst>
            <pc:docMk/>
            <pc:sldMk cId="2121076117" sldId="2147471201"/>
            <ac:spMk id="6" creationId="{C4AC62F9-1800-59B0-B62B-ABDE2A9A1CF0}"/>
          </ac:spMkLst>
        </pc:spChg>
        <pc:spChg chg="del">
          <ac:chgData name="Siepmann, Liz" userId="a34a19c4-7b08-4a70-b4d9-618347dd690a" providerId="ADAL" clId="{92A20697-0993-4131-A94A-077778C64E13}" dt="2026-09-24T15:10:51.096" v="72" actId="478"/>
          <ac:spMkLst>
            <pc:docMk/>
            <pc:sldMk cId="2121076117" sldId="2147471201"/>
            <ac:spMk id="68" creationId="{C03D08DD-59CE-950B-4F45-A19EE4BC7429}"/>
          </ac:spMkLst>
        </pc:spChg>
        <pc:grpChg chg="del">
          <ac:chgData name="Siepmann, Liz" userId="a34a19c4-7b08-4a70-b4d9-618347dd690a" providerId="ADAL" clId="{92A20697-0993-4131-A94A-077778C64E13}" dt="2026-09-24T15:10:51.096" v="72" actId="478"/>
          <ac:grpSpMkLst>
            <pc:docMk/>
            <pc:sldMk cId="2121076117" sldId="2147471201"/>
            <ac:grpSpMk id="8" creationId="{DC0E3EE9-3D23-7F80-C1DB-962ABD0E5646}"/>
          </ac:grpSpMkLst>
        </pc:grpChg>
        <pc:grpChg chg="del">
          <ac:chgData name="Siepmann, Liz" userId="a34a19c4-7b08-4a70-b4d9-618347dd690a" providerId="ADAL" clId="{92A20697-0993-4131-A94A-077778C64E13}" dt="2026-09-24T15:10:51.096" v="72" actId="478"/>
          <ac:grpSpMkLst>
            <pc:docMk/>
            <pc:sldMk cId="2121076117" sldId="2147471201"/>
            <ac:grpSpMk id="10" creationId="{B94ADA9D-F867-8CC7-3068-C2F02A007361}"/>
          </ac:grpSpMkLst>
        </pc:grpChg>
        <pc:picChg chg="add mod">
          <ac:chgData name="Siepmann, Liz" userId="a34a19c4-7b08-4a70-b4d9-618347dd690a" providerId="ADAL" clId="{92A20697-0993-4131-A94A-077778C64E13}" dt="2026-09-24T15:10:53.129" v="74"/>
          <ac:picMkLst>
            <pc:docMk/>
            <pc:sldMk cId="2121076117" sldId="2147471201"/>
            <ac:picMk id="9" creationId="{A7AAE51F-F40E-48D7-3017-422B180DF7D5}"/>
          </ac:picMkLst>
        </pc:picChg>
      </pc:sldChg>
      <pc:sldChg chg="addSp delSp modSp mod">
        <pc:chgData name="Siepmann, Liz" userId="a34a19c4-7b08-4a70-b4d9-618347dd690a" providerId="ADAL" clId="{92A20697-0993-4131-A94A-077778C64E13}" dt="2026-09-24T15:12:33.182" v="126"/>
        <pc:sldMkLst>
          <pc:docMk/>
          <pc:sldMk cId="1920547245" sldId="2147471202"/>
        </pc:sldMkLst>
        <pc:spChg chg="del mod">
          <ac:chgData name="Siepmann, Liz" userId="a34a19c4-7b08-4a70-b4d9-618347dd690a" providerId="ADAL" clId="{92A20697-0993-4131-A94A-077778C64E13}" dt="2026-09-24T15:12:30.525" v="124" actId="478"/>
          <ac:spMkLst>
            <pc:docMk/>
            <pc:sldMk cId="1920547245" sldId="2147471202"/>
            <ac:spMk id="2" creationId="{98757F4D-CEA0-D9C6-0C22-6F8B96632E35}"/>
          </ac:spMkLst>
        </pc:spChg>
        <pc:spChg chg="del">
          <ac:chgData name="Siepmann, Liz" userId="a34a19c4-7b08-4a70-b4d9-618347dd690a" providerId="ADAL" clId="{92A20697-0993-4131-A94A-077778C64E13}" dt="2026-09-24T15:12:30.525" v="124" actId="478"/>
          <ac:spMkLst>
            <pc:docMk/>
            <pc:sldMk cId="1920547245" sldId="2147471202"/>
            <ac:spMk id="3" creationId="{03AD5992-B6E5-5FCF-61BB-7D8BFD801940}"/>
          </ac:spMkLst>
        </pc:spChg>
        <pc:spChg chg="del">
          <ac:chgData name="Siepmann, Liz" userId="a34a19c4-7b08-4a70-b4d9-618347dd690a" providerId="ADAL" clId="{92A20697-0993-4131-A94A-077778C64E13}" dt="2026-09-24T15:12:30.525" v="124" actId="478"/>
          <ac:spMkLst>
            <pc:docMk/>
            <pc:sldMk cId="1920547245" sldId="2147471202"/>
            <ac:spMk id="4" creationId="{E8DF4818-C246-E614-679E-F04CC7A30A0C}"/>
          </ac:spMkLst>
        </pc:spChg>
        <pc:spChg chg="del">
          <ac:chgData name="Siepmann, Liz" userId="a34a19c4-7b08-4a70-b4d9-618347dd690a" providerId="ADAL" clId="{92A20697-0993-4131-A94A-077778C64E13}" dt="2026-09-24T15:12:30.525" v="124" actId="478"/>
          <ac:spMkLst>
            <pc:docMk/>
            <pc:sldMk cId="1920547245" sldId="2147471202"/>
            <ac:spMk id="9" creationId="{A9C65F50-E430-5932-AEB8-890F49586234}"/>
          </ac:spMkLst>
        </pc:spChg>
        <pc:spChg chg="del">
          <ac:chgData name="Siepmann, Liz" userId="a34a19c4-7b08-4a70-b4d9-618347dd690a" providerId="ADAL" clId="{92A20697-0993-4131-A94A-077778C64E13}" dt="2026-09-24T15:12:30.525" v="124" actId="478"/>
          <ac:spMkLst>
            <pc:docMk/>
            <pc:sldMk cId="1920547245" sldId="2147471202"/>
            <ac:spMk id="62" creationId="{E5CC4214-953A-44F7-A099-1DD001A4CFE2}"/>
          </ac:spMkLst>
        </pc:spChg>
        <pc:spChg chg="del">
          <ac:chgData name="Siepmann, Liz" userId="a34a19c4-7b08-4a70-b4d9-618347dd690a" providerId="ADAL" clId="{92A20697-0993-4131-A94A-077778C64E13}" dt="2026-09-24T15:12:30.525" v="124" actId="478"/>
          <ac:spMkLst>
            <pc:docMk/>
            <pc:sldMk cId="1920547245" sldId="2147471202"/>
            <ac:spMk id="65" creationId="{9D567A5E-B064-A1F7-1A6B-B6E4CCE8B578}"/>
          </ac:spMkLst>
        </pc:spChg>
        <pc:grpChg chg="del">
          <ac:chgData name="Siepmann, Liz" userId="a34a19c4-7b08-4a70-b4d9-618347dd690a" providerId="ADAL" clId="{92A20697-0993-4131-A94A-077778C64E13}" dt="2026-09-24T15:12:30.525" v="124" actId="478"/>
          <ac:grpSpMkLst>
            <pc:docMk/>
            <pc:sldMk cId="1920547245" sldId="2147471202"/>
            <ac:grpSpMk id="10" creationId="{70E571E9-82F4-B8D2-C723-A093781EB12E}"/>
          </ac:grpSpMkLst>
        </pc:grpChg>
        <pc:picChg chg="add mod">
          <ac:chgData name="Siepmann, Liz" userId="a34a19c4-7b08-4a70-b4d9-618347dd690a" providerId="ADAL" clId="{92A20697-0993-4131-A94A-077778C64E13}" dt="2026-09-24T15:12:33.182" v="126"/>
          <ac:picMkLst>
            <pc:docMk/>
            <pc:sldMk cId="1920547245" sldId="2147471202"/>
            <ac:picMk id="6" creationId="{443E1E7A-097B-5EE7-DDEA-3E1CCA4868FD}"/>
          </ac:picMkLst>
        </pc:picChg>
      </pc:sldChg>
      <pc:sldChg chg="addSp delSp modSp mod">
        <pc:chgData name="Siepmann, Liz" userId="a34a19c4-7b08-4a70-b4d9-618347dd690a" providerId="ADAL" clId="{92A20697-0993-4131-A94A-077778C64E13}" dt="2026-09-24T15:12:38.302" v="129"/>
        <pc:sldMkLst>
          <pc:docMk/>
          <pc:sldMk cId="1829424454" sldId="2147471203"/>
        </pc:sldMkLst>
        <pc:spChg chg="del">
          <ac:chgData name="Siepmann, Liz" userId="a34a19c4-7b08-4a70-b4d9-618347dd690a" providerId="ADAL" clId="{92A20697-0993-4131-A94A-077778C64E13}" dt="2026-09-24T15:12:36.026" v="127" actId="478"/>
          <ac:spMkLst>
            <pc:docMk/>
            <pc:sldMk cId="1829424454" sldId="2147471203"/>
            <ac:spMk id="2" creationId="{6CA6170C-A06A-5516-7B9D-1ED192C05C8A}"/>
          </ac:spMkLst>
        </pc:spChg>
        <pc:spChg chg="del">
          <ac:chgData name="Siepmann, Liz" userId="a34a19c4-7b08-4a70-b4d9-618347dd690a" providerId="ADAL" clId="{92A20697-0993-4131-A94A-077778C64E13}" dt="2026-09-24T15:12:36.026" v="127" actId="478"/>
          <ac:spMkLst>
            <pc:docMk/>
            <pc:sldMk cId="1829424454" sldId="2147471203"/>
            <ac:spMk id="3" creationId="{179B9759-E35F-4122-322D-54BB12523CF3}"/>
          </ac:spMkLst>
        </pc:spChg>
        <pc:spChg chg="del">
          <ac:chgData name="Siepmann, Liz" userId="a34a19c4-7b08-4a70-b4d9-618347dd690a" providerId="ADAL" clId="{92A20697-0993-4131-A94A-077778C64E13}" dt="2026-09-24T15:12:36.026" v="127" actId="478"/>
          <ac:spMkLst>
            <pc:docMk/>
            <pc:sldMk cId="1829424454" sldId="2147471203"/>
            <ac:spMk id="4" creationId="{C67D9570-FF9D-A80E-8C99-DFDE29681DD6}"/>
          </ac:spMkLst>
        </pc:spChg>
        <pc:spChg chg="del">
          <ac:chgData name="Siepmann, Liz" userId="a34a19c4-7b08-4a70-b4d9-618347dd690a" providerId="ADAL" clId="{92A20697-0993-4131-A94A-077778C64E13}" dt="2026-09-24T15:12:36.026" v="127" actId="478"/>
          <ac:spMkLst>
            <pc:docMk/>
            <pc:sldMk cId="1829424454" sldId="2147471203"/>
            <ac:spMk id="5" creationId="{81B2E3F3-27D9-52B2-A566-048E2FCE349F}"/>
          </ac:spMkLst>
        </pc:spChg>
        <pc:spChg chg="add mod">
          <ac:chgData name="Siepmann, Liz" userId="a34a19c4-7b08-4a70-b4d9-618347dd690a" providerId="ADAL" clId="{92A20697-0993-4131-A94A-077778C64E13}" dt="2026-09-24T15:12:36.026" v="127" actId="478"/>
          <ac:spMkLst>
            <pc:docMk/>
            <pc:sldMk cId="1829424454" sldId="2147471203"/>
            <ac:spMk id="6" creationId="{715B991F-D7DE-4D12-A323-037DBECB90D0}"/>
          </ac:spMkLst>
        </pc:spChg>
        <pc:spChg chg="del">
          <ac:chgData name="Siepmann, Liz" userId="a34a19c4-7b08-4a70-b4d9-618347dd690a" providerId="ADAL" clId="{92A20697-0993-4131-A94A-077778C64E13}" dt="2026-09-24T15:12:36.026" v="127" actId="478"/>
          <ac:spMkLst>
            <pc:docMk/>
            <pc:sldMk cId="1829424454" sldId="2147471203"/>
            <ac:spMk id="12" creationId="{6BFBEDC8-9616-65CC-16E3-C60749395466}"/>
          </ac:spMkLst>
        </pc:spChg>
        <pc:spChg chg="del">
          <ac:chgData name="Siepmann, Liz" userId="a34a19c4-7b08-4a70-b4d9-618347dd690a" providerId="ADAL" clId="{92A20697-0993-4131-A94A-077778C64E13}" dt="2026-09-24T15:12:36.026" v="127" actId="478"/>
          <ac:spMkLst>
            <pc:docMk/>
            <pc:sldMk cId="1829424454" sldId="2147471203"/>
            <ac:spMk id="13" creationId="{37D4767F-6A07-4F43-5F91-1CF2D10190CB}"/>
          </ac:spMkLst>
        </pc:spChg>
        <pc:spChg chg="del">
          <ac:chgData name="Siepmann, Liz" userId="a34a19c4-7b08-4a70-b4d9-618347dd690a" providerId="ADAL" clId="{92A20697-0993-4131-A94A-077778C64E13}" dt="2026-09-24T15:12:36.026" v="127" actId="478"/>
          <ac:spMkLst>
            <pc:docMk/>
            <pc:sldMk cId="1829424454" sldId="2147471203"/>
            <ac:spMk id="60" creationId="{668703A8-F311-547C-8F87-B94ABC9DC2E9}"/>
          </ac:spMkLst>
        </pc:spChg>
        <pc:spChg chg="del">
          <ac:chgData name="Siepmann, Liz" userId="a34a19c4-7b08-4a70-b4d9-618347dd690a" providerId="ADAL" clId="{92A20697-0993-4131-A94A-077778C64E13}" dt="2026-09-24T15:12:36.026" v="127" actId="478"/>
          <ac:spMkLst>
            <pc:docMk/>
            <pc:sldMk cId="1829424454" sldId="2147471203"/>
            <ac:spMk id="66" creationId="{1F6DCDA7-20DB-57D2-8526-8D3ECCDF403E}"/>
          </ac:spMkLst>
        </pc:spChg>
        <pc:spChg chg="del">
          <ac:chgData name="Siepmann, Liz" userId="a34a19c4-7b08-4a70-b4d9-618347dd690a" providerId="ADAL" clId="{92A20697-0993-4131-A94A-077778C64E13}" dt="2026-09-24T15:12:36.026" v="127" actId="478"/>
          <ac:spMkLst>
            <pc:docMk/>
            <pc:sldMk cId="1829424454" sldId="2147471203"/>
            <ac:spMk id="70" creationId="{6A4587EC-5FFF-FBAB-29E7-E17C7D4CA2E9}"/>
          </ac:spMkLst>
        </pc:spChg>
        <pc:picChg chg="add mod">
          <ac:chgData name="Siepmann, Liz" userId="a34a19c4-7b08-4a70-b4d9-618347dd690a" providerId="ADAL" clId="{92A20697-0993-4131-A94A-077778C64E13}" dt="2026-09-24T15:12:38.302" v="129"/>
          <ac:picMkLst>
            <pc:docMk/>
            <pc:sldMk cId="1829424454" sldId="2147471203"/>
            <ac:picMk id="8" creationId="{3C237FA7-6CAD-517E-8918-601A6DF64E95}"/>
          </ac:picMkLst>
        </pc:picChg>
      </pc:sldChg>
      <pc:sldChg chg="addSp delSp modSp mod">
        <pc:chgData name="Siepmann, Liz" userId="a34a19c4-7b08-4a70-b4d9-618347dd690a" providerId="ADAL" clId="{92A20697-0993-4131-A94A-077778C64E13}" dt="2026-09-24T15:12:59.136" v="141"/>
        <pc:sldMkLst>
          <pc:docMk/>
          <pc:sldMk cId="1589472903" sldId="2147471204"/>
        </pc:sldMkLst>
        <pc:spChg chg="del">
          <ac:chgData name="Siepmann, Liz" userId="a34a19c4-7b08-4a70-b4d9-618347dd690a" providerId="ADAL" clId="{92A20697-0993-4131-A94A-077778C64E13}" dt="2026-09-24T15:12:56.646" v="139" actId="478"/>
          <ac:spMkLst>
            <pc:docMk/>
            <pc:sldMk cId="1589472903" sldId="2147471204"/>
            <ac:spMk id="2" creationId="{A1791F99-161F-FD04-4449-5BB584A9AC69}"/>
          </ac:spMkLst>
        </pc:spChg>
        <pc:spChg chg="del">
          <ac:chgData name="Siepmann, Liz" userId="a34a19c4-7b08-4a70-b4d9-618347dd690a" providerId="ADAL" clId="{92A20697-0993-4131-A94A-077778C64E13}" dt="2026-09-24T15:12:56.646" v="139" actId="478"/>
          <ac:spMkLst>
            <pc:docMk/>
            <pc:sldMk cId="1589472903" sldId="2147471204"/>
            <ac:spMk id="3" creationId="{A4BB0972-4F12-BE5B-A408-CEB3AD6DB4BD}"/>
          </ac:spMkLst>
        </pc:spChg>
        <pc:spChg chg="del">
          <ac:chgData name="Siepmann, Liz" userId="a34a19c4-7b08-4a70-b4d9-618347dd690a" providerId="ADAL" clId="{92A20697-0993-4131-A94A-077778C64E13}" dt="2026-09-24T15:12:56.646" v="139" actId="478"/>
          <ac:spMkLst>
            <pc:docMk/>
            <pc:sldMk cId="1589472903" sldId="2147471204"/>
            <ac:spMk id="4" creationId="{FAF0A181-8FF8-9637-0DE6-A0813592DCB1}"/>
          </ac:spMkLst>
        </pc:spChg>
        <pc:spChg chg="add mod">
          <ac:chgData name="Siepmann, Liz" userId="a34a19c4-7b08-4a70-b4d9-618347dd690a" providerId="ADAL" clId="{92A20697-0993-4131-A94A-077778C64E13}" dt="2026-09-24T15:12:56.646" v="139" actId="478"/>
          <ac:spMkLst>
            <pc:docMk/>
            <pc:sldMk cId="1589472903" sldId="2147471204"/>
            <ac:spMk id="5" creationId="{558317CB-1D70-57EF-F5D7-3EF0EA2CFE4C}"/>
          </ac:spMkLst>
        </pc:spChg>
        <pc:spChg chg="del">
          <ac:chgData name="Siepmann, Liz" userId="a34a19c4-7b08-4a70-b4d9-618347dd690a" providerId="ADAL" clId="{92A20697-0993-4131-A94A-077778C64E13}" dt="2026-09-24T15:12:56.646" v="139" actId="478"/>
          <ac:spMkLst>
            <pc:docMk/>
            <pc:sldMk cId="1589472903" sldId="2147471204"/>
            <ac:spMk id="9" creationId="{D34E84A8-C6D8-3E6D-BA23-2951372D309B}"/>
          </ac:spMkLst>
        </pc:spChg>
        <pc:spChg chg="del">
          <ac:chgData name="Siepmann, Liz" userId="a34a19c4-7b08-4a70-b4d9-618347dd690a" providerId="ADAL" clId="{92A20697-0993-4131-A94A-077778C64E13}" dt="2026-09-24T15:12:56.646" v="139" actId="478"/>
          <ac:spMkLst>
            <pc:docMk/>
            <pc:sldMk cId="1589472903" sldId="2147471204"/>
            <ac:spMk id="13" creationId="{E0BEFA72-5C6E-4897-9BFB-E32FA41A1782}"/>
          </ac:spMkLst>
        </pc:spChg>
        <pc:spChg chg="del">
          <ac:chgData name="Siepmann, Liz" userId="a34a19c4-7b08-4a70-b4d9-618347dd690a" providerId="ADAL" clId="{92A20697-0993-4131-A94A-077778C64E13}" dt="2026-09-24T15:12:56.646" v="139" actId="478"/>
          <ac:spMkLst>
            <pc:docMk/>
            <pc:sldMk cId="1589472903" sldId="2147471204"/>
            <ac:spMk id="61" creationId="{95A710F3-222C-12CC-D526-F28522D701E1}"/>
          </ac:spMkLst>
        </pc:spChg>
        <pc:spChg chg="del">
          <ac:chgData name="Siepmann, Liz" userId="a34a19c4-7b08-4a70-b4d9-618347dd690a" providerId="ADAL" clId="{92A20697-0993-4131-A94A-077778C64E13}" dt="2026-09-24T15:12:56.646" v="139" actId="478"/>
          <ac:spMkLst>
            <pc:docMk/>
            <pc:sldMk cId="1589472903" sldId="2147471204"/>
            <ac:spMk id="62" creationId="{D05E5DE9-B84A-369A-5A64-6513C1EAD01A}"/>
          </ac:spMkLst>
        </pc:spChg>
        <pc:spChg chg="del">
          <ac:chgData name="Siepmann, Liz" userId="a34a19c4-7b08-4a70-b4d9-618347dd690a" providerId="ADAL" clId="{92A20697-0993-4131-A94A-077778C64E13}" dt="2026-09-24T15:12:56.646" v="139" actId="478"/>
          <ac:spMkLst>
            <pc:docMk/>
            <pc:sldMk cId="1589472903" sldId="2147471204"/>
            <ac:spMk id="66" creationId="{3756B441-0DF6-F332-87C9-01871DEAD47E}"/>
          </ac:spMkLst>
        </pc:spChg>
        <pc:grpChg chg="del">
          <ac:chgData name="Siepmann, Liz" userId="a34a19c4-7b08-4a70-b4d9-618347dd690a" providerId="ADAL" clId="{92A20697-0993-4131-A94A-077778C64E13}" dt="2026-09-24T15:12:56.646" v="139" actId="478"/>
          <ac:grpSpMkLst>
            <pc:docMk/>
            <pc:sldMk cId="1589472903" sldId="2147471204"/>
            <ac:grpSpMk id="10" creationId="{2B2C1A8B-8353-1254-7C53-04BFAB38B3E7}"/>
          </ac:grpSpMkLst>
        </pc:grpChg>
        <pc:picChg chg="add mod">
          <ac:chgData name="Siepmann, Liz" userId="a34a19c4-7b08-4a70-b4d9-618347dd690a" providerId="ADAL" clId="{92A20697-0993-4131-A94A-077778C64E13}" dt="2026-09-24T15:12:59.136" v="141"/>
          <ac:picMkLst>
            <pc:docMk/>
            <pc:sldMk cId="1589472903" sldId="2147471204"/>
            <ac:picMk id="7" creationId="{E15A5180-C95D-0EA5-4134-6BD183809E72}"/>
          </ac:picMkLst>
        </pc:picChg>
      </pc:sldChg>
      <pc:sldChg chg="addSp delSp modSp mod">
        <pc:chgData name="Siepmann, Liz" userId="a34a19c4-7b08-4a70-b4d9-618347dd690a" providerId="ADAL" clId="{92A20697-0993-4131-A94A-077778C64E13}" dt="2026-09-24T15:13:03.695" v="144"/>
        <pc:sldMkLst>
          <pc:docMk/>
          <pc:sldMk cId="2940189326" sldId="2147471205"/>
        </pc:sldMkLst>
        <pc:spChg chg="del">
          <ac:chgData name="Siepmann, Liz" userId="a34a19c4-7b08-4a70-b4d9-618347dd690a" providerId="ADAL" clId="{92A20697-0993-4131-A94A-077778C64E13}" dt="2026-09-24T15:13:01.353" v="142" actId="478"/>
          <ac:spMkLst>
            <pc:docMk/>
            <pc:sldMk cId="2940189326" sldId="2147471205"/>
            <ac:spMk id="2" creationId="{A808AAA1-15B9-5A97-7D06-07B2071E32FD}"/>
          </ac:spMkLst>
        </pc:spChg>
        <pc:spChg chg="del">
          <ac:chgData name="Siepmann, Liz" userId="a34a19c4-7b08-4a70-b4d9-618347dd690a" providerId="ADAL" clId="{92A20697-0993-4131-A94A-077778C64E13}" dt="2026-09-24T15:13:01.353" v="142" actId="478"/>
          <ac:spMkLst>
            <pc:docMk/>
            <pc:sldMk cId="2940189326" sldId="2147471205"/>
            <ac:spMk id="3" creationId="{44CF5918-1615-979F-1921-CBA032DD1C65}"/>
          </ac:spMkLst>
        </pc:spChg>
        <pc:spChg chg="del">
          <ac:chgData name="Siepmann, Liz" userId="a34a19c4-7b08-4a70-b4d9-618347dd690a" providerId="ADAL" clId="{92A20697-0993-4131-A94A-077778C64E13}" dt="2026-09-24T15:13:01.353" v="142" actId="478"/>
          <ac:spMkLst>
            <pc:docMk/>
            <pc:sldMk cId="2940189326" sldId="2147471205"/>
            <ac:spMk id="4" creationId="{216BA276-53E8-EEFA-5734-5119F144D7E8}"/>
          </ac:spMkLst>
        </pc:spChg>
        <pc:spChg chg="del">
          <ac:chgData name="Siepmann, Liz" userId="a34a19c4-7b08-4a70-b4d9-618347dd690a" providerId="ADAL" clId="{92A20697-0993-4131-A94A-077778C64E13}" dt="2026-09-24T15:13:01.353" v="142" actId="478"/>
          <ac:spMkLst>
            <pc:docMk/>
            <pc:sldMk cId="2940189326" sldId="2147471205"/>
            <ac:spMk id="5" creationId="{D873877D-6095-0B1D-6890-3165748110C5}"/>
          </ac:spMkLst>
        </pc:spChg>
        <pc:spChg chg="add mod">
          <ac:chgData name="Siepmann, Liz" userId="a34a19c4-7b08-4a70-b4d9-618347dd690a" providerId="ADAL" clId="{92A20697-0993-4131-A94A-077778C64E13}" dt="2026-09-24T15:13:01.353" v="142" actId="478"/>
          <ac:spMkLst>
            <pc:docMk/>
            <pc:sldMk cId="2940189326" sldId="2147471205"/>
            <ac:spMk id="6" creationId="{3C8053CD-C0CB-ED78-8B37-0ED59DF3C4C6}"/>
          </ac:spMkLst>
        </pc:spChg>
        <pc:spChg chg="del">
          <ac:chgData name="Siepmann, Liz" userId="a34a19c4-7b08-4a70-b4d9-618347dd690a" providerId="ADAL" clId="{92A20697-0993-4131-A94A-077778C64E13}" dt="2026-09-24T15:13:01.353" v="142" actId="478"/>
          <ac:spMkLst>
            <pc:docMk/>
            <pc:sldMk cId="2940189326" sldId="2147471205"/>
            <ac:spMk id="61" creationId="{EFCA9E5B-1A29-1EFE-AB22-930DB885E709}"/>
          </ac:spMkLst>
        </pc:spChg>
        <pc:spChg chg="del">
          <ac:chgData name="Siepmann, Liz" userId="a34a19c4-7b08-4a70-b4d9-618347dd690a" providerId="ADAL" clId="{92A20697-0993-4131-A94A-077778C64E13}" dt="2026-09-24T15:13:01.353" v="142" actId="478"/>
          <ac:spMkLst>
            <pc:docMk/>
            <pc:sldMk cId="2940189326" sldId="2147471205"/>
            <ac:spMk id="62" creationId="{6119829F-E353-64C7-1449-29E0BC1120E8}"/>
          </ac:spMkLst>
        </pc:spChg>
        <pc:spChg chg="del">
          <ac:chgData name="Siepmann, Liz" userId="a34a19c4-7b08-4a70-b4d9-618347dd690a" providerId="ADAL" clId="{92A20697-0993-4131-A94A-077778C64E13}" dt="2026-09-24T15:13:01.353" v="142" actId="478"/>
          <ac:spMkLst>
            <pc:docMk/>
            <pc:sldMk cId="2940189326" sldId="2147471205"/>
            <ac:spMk id="63" creationId="{B1A7934F-892E-E059-756A-B57857E3ABEC}"/>
          </ac:spMkLst>
        </pc:spChg>
        <pc:spChg chg="del">
          <ac:chgData name="Siepmann, Liz" userId="a34a19c4-7b08-4a70-b4d9-618347dd690a" providerId="ADAL" clId="{92A20697-0993-4131-A94A-077778C64E13}" dt="2026-09-24T15:13:01.353" v="142" actId="478"/>
          <ac:spMkLst>
            <pc:docMk/>
            <pc:sldMk cId="2940189326" sldId="2147471205"/>
            <ac:spMk id="64" creationId="{78D1438B-5769-E0E9-32A9-B464BBB38F7E}"/>
          </ac:spMkLst>
        </pc:spChg>
        <pc:spChg chg="del">
          <ac:chgData name="Siepmann, Liz" userId="a34a19c4-7b08-4a70-b4d9-618347dd690a" providerId="ADAL" clId="{92A20697-0993-4131-A94A-077778C64E13}" dt="2026-09-24T15:13:01.353" v="142" actId="478"/>
          <ac:spMkLst>
            <pc:docMk/>
            <pc:sldMk cId="2940189326" sldId="2147471205"/>
            <ac:spMk id="70" creationId="{ECB95AAA-5C7D-A963-6278-018354563F14}"/>
          </ac:spMkLst>
        </pc:spChg>
        <pc:picChg chg="add mod">
          <ac:chgData name="Siepmann, Liz" userId="a34a19c4-7b08-4a70-b4d9-618347dd690a" providerId="ADAL" clId="{92A20697-0993-4131-A94A-077778C64E13}" dt="2026-09-24T15:13:03.695" v="144"/>
          <ac:picMkLst>
            <pc:docMk/>
            <pc:sldMk cId="2940189326" sldId="2147471205"/>
            <ac:picMk id="8" creationId="{7BF21602-3D94-5C5B-D58F-C76B2E9C5BD9}"/>
          </ac:picMkLst>
        </pc:picChg>
      </pc:sldChg>
      <pc:sldChg chg="addSp delSp modSp mod">
        <pc:chgData name="Siepmann, Liz" userId="a34a19c4-7b08-4a70-b4d9-618347dd690a" providerId="ADAL" clId="{92A20697-0993-4131-A94A-077778C64E13}" dt="2026-09-24T15:13:34.460" v="163"/>
        <pc:sldMkLst>
          <pc:docMk/>
          <pc:sldMk cId="4005931607" sldId="2147471206"/>
        </pc:sldMkLst>
        <pc:spChg chg="del mod">
          <ac:chgData name="Siepmann, Liz" userId="a34a19c4-7b08-4a70-b4d9-618347dd690a" providerId="ADAL" clId="{92A20697-0993-4131-A94A-077778C64E13}" dt="2026-09-24T15:13:32.217" v="161" actId="478"/>
          <ac:spMkLst>
            <pc:docMk/>
            <pc:sldMk cId="4005931607" sldId="2147471206"/>
            <ac:spMk id="2" creationId="{24E43E91-1E9B-C2A8-3454-66EDA775C338}"/>
          </ac:spMkLst>
        </pc:spChg>
        <pc:spChg chg="del">
          <ac:chgData name="Siepmann, Liz" userId="a34a19c4-7b08-4a70-b4d9-618347dd690a" providerId="ADAL" clId="{92A20697-0993-4131-A94A-077778C64E13}" dt="2026-09-24T15:13:32.217" v="161" actId="478"/>
          <ac:spMkLst>
            <pc:docMk/>
            <pc:sldMk cId="4005931607" sldId="2147471206"/>
            <ac:spMk id="3" creationId="{05A203B1-2111-1F82-45DD-244AECAE26F2}"/>
          </ac:spMkLst>
        </pc:spChg>
        <pc:spChg chg="del">
          <ac:chgData name="Siepmann, Liz" userId="a34a19c4-7b08-4a70-b4d9-618347dd690a" providerId="ADAL" clId="{92A20697-0993-4131-A94A-077778C64E13}" dt="2026-09-24T15:13:32.217" v="161" actId="478"/>
          <ac:spMkLst>
            <pc:docMk/>
            <pc:sldMk cId="4005931607" sldId="2147471206"/>
            <ac:spMk id="4" creationId="{900E5803-C7B4-D6ED-30C1-511AA99F0791}"/>
          </ac:spMkLst>
        </pc:spChg>
        <pc:spChg chg="del">
          <ac:chgData name="Siepmann, Liz" userId="a34a19c4-7b08-4a70-b4d9-618347dd690a" providerId="ADAL" clId="{92A20697-0993-4131-A94A-077778C64E13}" dt="2026-09-24T15:13:32.217" v="161" actId="478"/>
          <ac:spMkLst>
            <pc:docMk/>
            <pc:sldMk cId="4005931607" sldId="2147471206"/>
            <ac:spMk id="11" creationId="{14347D84-8A11-F2A8-A531-C06C0F053C26}"/>
          </ac:spMkLst>
        </pc:spChg>
        <pc:spChg chg="del">
          <ac:chgData name="Siepmann, Liz" userId="a34a19c4-7b08-4a70-b4d9-618347dd690a" providerId="ADAL" clId="{92A20697-0993-4131-A94A-077778C64E13}" dt="2026-09-24T15:13:32.217" v="161" actId="478"/>
          <ac:spMkLst>
            <pc:docMk/>
            <pc:sldMk cId="4005931607" sldId="2147471206"/>
            <ac:spMk id="60" creationId="{3A89EB50-8EB2-6D1A-6E80-D1F0EBE5147C}"/>
          </ac:spMkLst>
        </pc:spChg>
        <pc:spChg chg="del">
          <ac:chgData name="Siepmann, Liz" userId="a34a19c4-7b08-4a70-b4d9-618347dd690a" providerId="ADAL" clId="{92A20697-0993-4131-A94A-077778C64E13}" dt="2026-09-24T15:13:32.217" v="161" actId="478"/>
          <ac:spMkLst>
            <pc:docMk/>
            <pc:sldMk cId="4005931607" sldId="2147471206"/>
            <ac:spMk id="62" creationId="{2E0C67DC-F53A-5100-5BEA-E64489C40049}"/>
          </ac:spMkLst>
        </pc:spChg>
        <pc:grpChg chg="del">
          <ac:chgData name="Siepmann, Liz" userId="a34a19c4-7b08-4a70-b4d9-618347dd690a" providerId="ADAL" clId="{92A20697-0993-4131-A94A-077778C64E13}" dt="2026-09-24T15:13:32.217" v="161" actId="478"/>
          <ac:grpSpMkLst>
            <pc:docMk/>
            <pc:sldMk cId="4005931607" sldId="2147471206"/>
            <ac:grpSpMk id="10" creationId="{B1425FEB-2D1D-0B53-8ECB-8E44E1F07505}"/>
          </ac:grpSpMkLst>
        </pc:grpChg>
        <pc:picChg chg="add mod">
          <ac:chgData name="Siepmann, Liz" userId="a34a19c4-7b08-4a70-b4d9-618347dd690a" providerId="ADAL" clId="{92A20697-0993-4131-A94A-077778C64E13}" dt="2026-09-24T15:13:34.460" v="163"/>
          <ac:picMkLst>
            <pc:docMk/>
            <pc:sldMk cId="4005931607" sldId="2147471206"/>
            <ac:picMk id="6" creationId="{81A40F82-BA47-BF35-A4BD-7DC31C632138}"/>
          </ac:picMkLst>
        </pc:picChg>
      </pc:sldChg>
      <pc:sldChg chg="addSp delSp modSp mod">
        <pc:chgData name="Siepmann, Liz" userId="a34a19c4-7b08-4a70-b4d9-618347dd690a" providerId="ADAL" clId="{92A20697-0993-4131-A94A-077778C64E13}" dt="2026-09-24T15:13:48.413" v="172"/>
        <pc:sldMkLst>
          <pc:docMk/>
          <pc:sldMk cId="1375754692" sldId="2147471207"/>
        </pc:sldMkLst>
        <pc:spChg chg="del">
          <ac:chgData name="Siepmann, Liz" userId="a34a19c4-7b08-4a70-b4d9-618347dd690a" providerId="ADAL" clId="{92A20697-0993-4131-A94A-077778C64E13}" dt="2026-09-24T15:13:46.609" v="170" actId="478"/>
          <ac:spMkLst>
            <pc:docMk/>
            <pc:sldMk cId="1375754692" sldId="2147471207"/>
            <ac:spMk id="2" creationId="{2B4BAEA4-8FE8-C4AD-86B3-F4AE761224ED}"/>
          </ac:spMkLst>
        </pc:spChg>
        <pc:spChg chg="del">
          <ac:chgData name="Siepmann, Liz" userId="a34a19c4-7b08-4a70-b4d9-618347dd690a" providerId="ADAL" clId="{92A20697-0993-4131-A94A-077778C64E13}" dt="2026-09-24T15:13:46.609" v="170" actId="478"/>
          <ac:spMkLst>
            <pc:docMk/>
            <pc:sldMk cId="1375754692" sldId="2147471207"/>
            <ac:spMk id="3" creationId="{F8CE146F-6E45-6C12-9CC2-0D9EEB41DEB1}"/>
          </ac:spMkLst>
        </pc:spChg>
        <pc:spChg chg="del">
          <ac:chgData name="Siepmann, Liz" userId="a34a19c4-7b08-4a70-b4d9-618347dd690a" providerId="ADAL" clId="{92A20697-0993-4131-A94A-077778C64E13}" dt="2026-09-24T15:13:46.609" v="170" actId="478"/>
          <ac:spMkLst>
            <pc:docMk/>
            <pc:sldMk cId="1375754692" sldId="2147471207"/>
            <ac:spMk id="4" creationId="{79B0C370-A71C-7742-5264-F00514A2C3B3}"/>
          </ac:spMkLst>
        </pc:spChg>
        <pc:spChg chg="add mod">
          <ac:chgData name="Siepmann, Liz" userId="a34a19c4-7b08-4a70-b4d9-618347dd690a" providerId="ADAL" clId="{92A20697-0993-4131-A94A-077778C64E13}" dt="2026-09-24T15:13:46.609" v="170" actId="478"/>
          <ac:spMkLst>
            <pc:docMk/>
            <pc:sldMk cId="1375754692" sldId="2147471207"/>
            <ac:spMk id="5" creationId="{79CAC6E8-5F3D-8744-9273-29CBA76405E2}"/>
          </ac:spMkLst>
        </pc:spChg>
        <pc:spChg chg="del">
          <ac:chgData name="Siepmann, Liz" userId="a34a19c4-7b08-4a70-b4d9-618347dd690a" providerId="ADAL" clId="{92A20697-0993-4131-A94A-077778C64E13}" dt="2026-09-24T15:13:46.609" v="170" actId="478"/>
          <ac:spMkLst>
            <pc:docMk/>
            <pc:sldMk cId="1375754692" sldId="2147471207"/>
            <ac:spMk id="11" creationId="{AA76BAF1-1DEE-1E81-347E-3002C7DE395C}"/>
          </ac:spMkLst>
        </pc:spChg>
        <pc:spChg chg="del">
          <ac:chgData name="Siepmann, Liz" userId="a34a19c4-7b08-4a70-b4d9-618347dd690a" providerId="ADAL" clId="{92A20697-0993-4131-A94A-077778C64E13}" dt="2026-09-24T15:13:46.609" v="170" actId="478"/>
          <ac:spMkLst>
            <pc:docMk/>
            <pc:sldMk cId="1375754692" sldId="2147471207"/>
            <ac:spMk id="12" creationId="{BF8974AE-3847-86EB-9B91-50FCFBDF9599}"/>
          </ac:spMkLst>
        </pc:spChg>
        <pc:spChg chg="del">
          <ac:chgData name="Siepmann, Liz" userId="a34a19c4-7b08-4a70-b4d9-618347dd690a" providerId="ADAL" clId="{92A20697-0993-4131-A94A-077778C64E13}" dt="2026-09-24T15:13:46.609" v="170" actId="478"/>
          <ac:spMkLst>
            <pc:docMk/>
            <pc:sldMk cId="1375754692" sldId="2147471207"/>
            <ac:spMk id="61" creationId="{143BB99C-1E5B-2761-A429-F7FA5CED4749}"/>
          </ac:spMkLst>
        </pc:spChg>
        <pc:spChg chg="del">
          <ac:chgData name="Siepmann, Liz" userId="a34a19c4-7b08-4a70-b4d9-618347dd690a" providerId="ADAL" clId="{92A20697-0993-4131-A94A-077778C64E13}" dt="2026-09-24T15:13:46.609" v="170" actId="478"/>
          <ac:spMkLst>
            <pc:docMk/>
            <pc:sldMk cId="1375754692" sldId="2147471207"/>
            <ac:spMk id="62" creationId="{22FE8698-7CDB-05BD-D75B-DB15EC256067}"/>
          </ac:spMkLst>
        </pc:spChg>
        <pc:spChg chg="del">
          <ac:chgData name="Siepmann, Liz" userId="a34a19c4-7b08-4a70-b4d9-618347dd690a" providerId="ADAL" clId="{92A20697-0993-4131-A94A-077778C64E13}" dt="2026-09-24T15:13:46.609" v="170" actId="478"/>
          <ac:spMkLst>
            <pc:docMk/>
            <pc:sldMk cId="1375754692" sldId="2147471207"/>
            <ac:spMk id="66" creationId="{FF019B3A-CCAE-5232-4397-0DB1C63467BA}"/>
          </ac:spMkLst>
        </pc:spChg>
        <pc:grpChg chg="del">
          <ac:chgData name="Siepmann, Liz" userId="a34a19c4-7b08-4a70-b4d9-618347dd690a" providerId="ADAL" clId="{92A20697-0993-4131-A94A-077778C64E13}" dt="2026-09-24T15:13:46.609" v="170" actId="478"/>
          <ac:grpSpMkLst>
            <pc:docMk/>
            <pc:sldMk cId="1375754692" sldId="2147471207"/>
            <ac:grpSpMk id="10" creationId="{665ADE41-C7D6-9BA7-AE20-4EC063D1F8BC}"/>
          </ac:grpSpMkLst>
        </pc:grpChg>
        <pc:picChg chg="add mod">
          <ac:chgData name="Siepmann, Liz" userId="a34a19c4-7b08-4a70-b4d9-618347dd690a" providerId="ADAL" clId="{92A20697-0993-4131-A94A-077778C64E13}" dt="2026-09-24T15:13:48.413" v="172"/>
          <ac:picMkLst>
            <pc:docMk/>
            <pc:sldMk cId="1375754692" sldId="2147471207"/>
            <ac:picMk id="7" creationId="{C3474686-F9D0-F32D-8E26-369E6514DB89}"/>
          </ac:picMkLst>
        </pc:picChg>
      </pc:sldChg>
      <pc:sldChg chg="addSp delSp modSp mod">
        <pc:chgData name="Siepmann, Liz" userId="a34a19c4-7b08-4a70-b4d9-618347dd690a" providerId="ADAL" clId="{92A20697-0993-4131-A94A-077778C64E13}" dt="2026-09-24T15:13:52.569" v="175"/>
        <pc:sldMkLst>
          <pc:docMk/>
          <pc:sldMk cId="3569217392" sldId="2147471208"/>
        </pc:sldMkLst>
        <pc:spChg chg="del">
          <ac:chgData name="Siepmann, Liz" userId="a34a19c4-7b08-4a70-b4d9-618347dd690a" providerId="ADAL" clId="{92A20697-0993-4131-A94A-077778C64E13}" dt="2026-09-24T15:13:50.645" v="173" actId="478"/>
          <ac:spMkLst>
            <pc:docMk/>
            <pc:sldMk cId="3569217392" sldId="2147471208"/>
            <ac:spMk id="2" creationId="{114AA0FB-3132-EB48-30FE-8DC57CA42CA1}"/>
          </ac:spMkLst>
        </pc:spChg>
        <pc:spChg chg="del">
          <ac:chgData name="Siepmann, Liz" userId="a34a19c4-7b08-4a70-b4d9-618347dd690a" providerId="ADAL" clId="{92A20697-0993-4131-A94A-077778C64E13}" dt="2026-09-24T15:13:50.645" v="173" actId="478"/>
          <ac:spMkLst>
            <pc:docMk/>
            <pc:sldMk cId="3569217392" sldId="2147471208"/>
            <ac:spMk id="3" creationId="{4A7EAB05-BB78-B0DC-6A24-5855D99F6328}"/>
          </ac:spMkLst>
        </pc:spChg>
        <pc:spChg chg="del">
          <ac:chgData name="Siepmann, Liz" userId="a34a19c4-7b08-4a70-b4d9-618347dd690a" providerId="ADAL" clId="{92A20697-0993-4131-A94A-077778C64E13}" dt="2026-09-24T15:13:50.645" v="173" actId="478"/>
          <ac:spMkLst>
            <pc:docMk/>
            <pc:sldMk cId="3569217392" sldId="2147471208"/>
            <ac:spMk id="4" creationId="{BA7110D0-7DDB-69B1-E737-242BC544EF42}"/>
          </ac:spMkLst>
        </pc:spChg>
        <pc:spChg chg="del">
          <ac:chgData name="Siepmann, Liz" userId="a34a19c4-7b08-4a70-b4d9-618347dd690a" providerId="ADAL" clId="{92A20697-0993-4131-A94A-077778C64E13}" dt="2026-09-24T15:13:50.645" v="173" actId="478"/>
          <ac:spMkLst>
            <pc:docMk/>
            <pc:sldMk cId="3569217392" sldId="2147471208"/>
            <ac:spMk id="5" creationId="{41B9CDA1-227B-0CA2-C32E-E8545324C20B}"/>
          </ac:spMkLst>
        </pc:spChg>
        <pc:spChg chg="add mod">
          <ac:chgData name="Siepmann, Liz" userId="a34a19c4-7b08-4a70-b4d9-618347dd690a" providerId="ADAL" clId="{92A20697-0993-4131-A94A-077778C64E13}" dt="2026-09-24T15:13:50.645" v="173" actId="478"/>
          <ac:spMkLst>
            <pc:docMk/>
            <pc:sldMk cId="3569217392" sldId="2147471208"/>
            <ac:spMk id="6" creationId="{07FAD114-CF1B-06BC-D5F7-08BFB148B8FA}"/>
          </ac:spMkLst>
        </pc:spChg>
        <pc:spChg chg="del">
          <ac:chgData name="Siepmann, Liz" userId="a34a19c4-7b08-4a70-b4d9-618347dd690a" providerId="ADAL" clId="{92A20697-0993-4131-A94A-077778C64E13}" dt="2026-09-24T15:13:50.645" v="173" actId="478"/>
          <ac:spMkLst>
            <pc:docMk/>
            <pc:sldMk cId="3569217392" sldId="2147471208"/>
            <ac:spMk id="69" creationId="{0D5FEC18-EC07-DBE1-EEC0-FDCEA1850591}"/>
          </ac:spMkLst>
        </pc:spChg>
        <pc:spChg chg="del">
          <ac:chgData name="Siepmann, Liz" userId="a34a19c4-7b08-4a70-b4d9-618347dd690a" providerId="ADAL" clId="{92A20697-0993-4131-A94A-077778C64E13}" dt="2026-09-24T15:13:50.645" v="173" actId="478"/>
          <ac:spMkLst>
            <pc:docMk/>
            <pc:sldMk cId="3569217392" sldId="2147471208"/>
            <ac:spMk id="75" creationId="{6843121E-92F2-D1F5-01F0-2B22AB003B7C}"/>
          </ac:spMkLst>
        </pc:spChg>
        <pc:spChg chg="del">
          <ac:chgData name="Siepmann, Liz" userId="a34a19c4-7b08-4a70-b4d9-618347dd690a" providerId="ADAL" clId="{92A20697-0993-4131-A94A-077778C64E13}" dt="2026-09-24T15:13:50.645" v="173" actId="478"/>
          <ac:spMkLst>
            <pc:docMk/>
            <pc:sldMk cId="3569217392" sldId="2147471208"/>
            <ac:spMk id="76" creationId="{7049131E-39E6-CC2A-3251-D45115D5D6A7}"/>
          </ac:spMkLst>
        </pc:spChg>
        <pc:spChg chg="del">
          <ac:chgData name="Siepmann, Liz" userId="a34a19c4-7b08-4a70-b4d9-618347dd690a" providerId="ADAL" clId="{92A20697-0993-4131-A94A-077778C64E13}" dt="2026-09-24T15:13:50.645" v="173" actId="478"/>
          <ac:spMkLst>
            <pc:docMk/>
            <pc:sldMk cId="3569217392" sldId="2147471208"/>
            <ac:spMk id="77" creationId="{ED2DE29D-4020-D247-1F0C-04374C7410D5}"/>
          </ac:spMkLst>
        </pc:spChg>
        <pc:spChg chg="del">
          <ac:chgData name="Siepmann, Liz" userId="a34a19c4-7b08-4a70-b4d9-618347dd690a" providerId="ADAL" clId="{92A20697-0993-4131-A94A-077778C64E13}" dt="2026-09-24T15:13:50.645" v="173" actId="478"/>
          <ac:spMkLst>
            <pc:docMk/>
            <pc:sldMk cId="3569217392" sldId="2147471208"/>
            <ac:spMk id="78" creationId="{2562E090-997C-2834-3545-E45E2B728160}"/>
          </ac:spMkLst>
        </pc:spChg>
        <pc:picChg chg="add mod">
          <ac:chgData name="Siepmann, Liz" userId="a34a19c4-7b08-4a70-b4d9-618347dd690a" providerId="ADAL" clId="{92A20697-0993-4131-A94A-077778C64E13}" dt="2026-09-24T15:13:52.569" v="175"/>
          <ac:picMkLst>
            <pc:docMk/>
            <pc:sldMk cId="3569217392" sldId="2147471208"/>
            <ac:picMk id="8" creationId="{82489168-DBD8-252B-71D8-D65EBCC924C9}"/>
          </ac:picMkLst>
        </pc:picChg>
      </pc:sldChg>
      <pc:sldChg chg="addSp delSp modSp mod">
        <pc:chgData name="Siepmann, Liz" userId="a34a19c4-7b08-4a70-b4d9-618347dd690a" providerId="ADAL" clId="{92A20697-0993-4131-A94A-077778C64E13}" dt="2026-09-24T15:14:12.090" v="184"/>
        <pc:sldMkLst>
          <pc:docMk/>
          <pc:sldMk cId="2485138186" sldId="2147471209"/>
        </pc:sldMkLst>
        <pc:spChg chg="del">
          <ac:chgData name="Siepmann, Liz" userId="a34a19c4-7b08-4a70-b4d9-618347dd690a" providerId="ADAL" clId="{92A20697-0993-4131-A94A-077778C64E13}" dt="2026-09-24T15:14:10.028" v="182" actId="478"/>
          <ac:spMkLst>
            <pc:docMk/>
            <pc:sldMk cId="2485138186" sldId="2147471209"/>
            <ac:spMk id="2" creationId="{803ADBD6-B0A9-C5BF-AAB0-AE2876749CE0}"/>
          </ac:spMkLst>
        </pc:spChg>
        <pc:spChg chg="del">
          <ac:chgData name="Siepmann, Liz" userId="a34a19c4-7b08-4a70-b4d9-618347dd690a" providerId="ADAL" clId="{92A20697-0993-4131-A94A-077778C64E13}" dt="2026-09-24T15:14:10.028" v="182" actId="478"/>
          <ac:spMkLst>
            <pc:docMk/>
            <pc:sldMk cId="2485138186" sldId="2147471209"/>
            <ac:spMk id="3" creationId="{A0F7D60E-DC5C-7B75-A3A6-8397754A277C}"/>
          </ac:spMkLst>
        </pc:spChg>
        <pc:spChg chg="del">
          <ac:chgData name="Siepmann, Liz" userId="a34a19c4-7b08-4a70-b4d9-618347dd690a" providerId="ADAL" clId="{92A20697-0993-4131-A94A-077778C64E13}" dt="2026-09-24T15:14:10.028" v="182" actId="478"/>
          <ac:spMkLst>
            <pc:docMk/>
            <pc:sldMk cId="2485138186" sldId="2147471209"/>
            <ac:spMk id="4" creationId="{659FED4C-C117-35A1-DFCF-8D769EF77CFE}"/>
          </ac:spMkLst>
        </pc:spChg>
        <pc:spChg chg="add mod">
          <ac:chgData name="Siepmann, Liz" userId="a34a19c4-7b08-4a70-b4d9-618347dd690a" providerId="ADAL" clId="{92A20697-0993-4131-A94A-077778C64E13}" dt="2026-09-24T15:14:10.028" v="182" actId="478"/>
          <ac:spMkLst>
            <pc:docMk/>
            <pc:sldMk cId="2485138186" sldId="2147471209"/>
            <ac:spMk id="5" creationId="{ADB383EE-481F-9E1A-14DA-0F80C67FB053}"/>
          </ac:spMkLst>
        </pc:spChg>
        <pc:spChg chg="del">
          <ac:chgData name="Siepmann, Liz" userId="a34a19c4-7b08-4a70-b4d9-618347dd690a" providerId="ADAL" clId="{92A20697-0993-4131-A94A-077778C64E13}" dt="2026-09-24T15:14:10.028" v="182" actId="478"/>
          <ac:spMkLst>
            <pc:docMk/>
            <pc:sldMk cId="2485138186" sldId="2147471209"/>
            <ac:spMk id="9" creationId="{147623F8-6940-EE3C-CEF0-2B7C8393E327}"/>
          </ac:spMkLst>
        </pc:spChg>
        <pc:spChg chg="del">
          <ac:chgData name="Siepmann, Liz" userId="a34a19c4-7b08-4a70-b4d9-618347dd690a" providerId="ADAL" clId="{92A20697-0993-4131-A94A-077778C64E13}" dt="2026-09-24T15:14:10.028" v="182" actId="478"/>
          <ac:spMkLst>
            <pc:docMk/>
            <pc:sldMk cId="2485138186" sldId="2147471209"/>
            <ac:spMk id="60" creationId="{DB4CDD5C-84A6-6E7E-3E70-4A2822AC14D3}"/>
          </ac:spMkLst>
        </pc:spChg>
        <pc:spChg chg="del">
          <ac:chgData name="Siepmann, Liz" userId="a34a19c4-7b08-4a70-b4d9-618347dd690a" providerId="ADAL" clId="{92A20697-0993-4131-A94A-077778C64E13}" dt="2026-09-24T15:14:10.028" v="182" actId="478"/>
          <ac:spMkLst>
            <pc:docMk/>
            <pc:sldMk cId="2485138186" sldId="2147471209"/>
            <ac:spMk id="62" creationId="{630ED3AA-BFD5-9869-8B28-C71D68EDF2C2}"/>
          </ac:spMkLst>
        </pc:spChg>
        <pc:grpChg chg="del">
          <ac:chgData name="Siepmann, Liz" userId="a34a19c4-7b08-4a70-b4d9-618347dd690a" providerId="ADAL" clId="{92A20697-0993-4131-A94A-077778C64E13}" dt="2026-09-24T15:14:10.028" v="182" actId="478"/>
          <ac:grpSpMkLst>
            <pc:docMk/>
            <pc:sldMk cId="2485138186" sldId="2147471209"/>
            <ac:grpSpMk id="10" creationId="{8973444C-9849-8E24-9F99-7900C7CDD2BE}"/>
          </ac:grpSpMkLst>
        </pc:grpChg>
        <pc:picChg chg="add mod">
          <ac:chgData name="Siepmann, Liz" userId="a34a19c4-7b08-4a70-b4d9-618347dd690a" providerId="ADAL" clId="{92A20697-0993-4131-A94A-077778C64E13}" dt="2026-09-24T15:14:12.090" v="184"/>
          <ac:picMkLst>
            <pc:docMk/>
            <pc:sldMk cId="2485138186" sldId="2147471209"/>
            <ac:picMk id="7" creationId="{376B369B-46CC-C77A-63AD-E021FB9040D2}"/>
          </ac:picMkLst>
        </pc:picChg>
      </pc:sldChg>
      <pc:sldChg chg="addSp delSp modSp mod">
        <pc:chgData name="Siepmann, Liz" userId="a34a19c4-7b08-4a70-b4d9-618347dd690a" providerId="ADAL" clId="{92A20697-0993-4131-A94A-077778C64E13}" dt="2026-09-24T15:14:17.982" v="187"/>
        <pc:sldMkLst>
          <pc:docMk/>
          <pc:sldMk cId="604677924" sldId="2147471210"/>
        </pc:sldMkLst>
        <pc:spChg chg="del">
          <ac:chgData name="Siepmann, Liz" userId="a34a19c4-7b08-4a70-b4d9-618347dd690a" providerId="ADAL" clId="{92A20697-0993-4131-A94A-077778C64E13}" dt="2026-09-24T15:14:14.492" v="185" actId="478"/>
          <ac:spMkLst>
            <pc:docMk/>
            <pc:sldMk cId="604677924" sldId="2147471210"/>
            <ac:spMk id="2" creationId="{6543418B-E953-7C6E-FA52-EE019F5B20CC}"/>
          </ac:spMkLst>
        </pc:spChg>
        <pc:spChg chg="del">
          <ac:chgData name="Siepmann, Liz" userId="a34a19c4-7b08-4a70-b4d9-618347dd690a" providerId="ADAL" clId="{92A20697-0993-4131-A94A-077778C64E13}" dt="2026-09-24T15:14:14.492" v="185" actId="478"/>
          <ac:spMkLst>
            <pc:docMk/>
            <pc:sldMk cId="604677924" sldId="2147471210"/>
            <ac:spMk id="3" creationId="{ADD868DC-4A44-4F5F-C388-52307860BC5D}"/>
          </ac:spMkLst>
        </pc:spChg>
        <pc:spChg chg="del">
          <ac:chgData name="Siepmann, Liz" userId="a34a19c4-7b08-4a70-b4d9-618347dd690a" providerId="ADAL" clId="{92A20697-0993-4131-A94A-077778C64E13}" dt="2026-09-24T15:14:14.492" v="185" actId="478"/>
          <ac:spMkLst>
            <pc:docMk/>
            <pc:sldMk cId="604677924" sldId="2147471210"/>
            <ac:spMk id="4" creationId="{7CD15E15-C541-B47E-F287-D75A66E875CB}"/>
          </ac:spMkLst>
        </pc:spChg>
        <pc:spChg chg="del">
          <ac:chgData name="Siepmann, Liz" userId="a34a19c4-7b08-4a70-b4d9-618347dd690a" providerId="ADAL" clId="{92A20697-0993-4131-A94A-077778C64E13}" dt="2026-09-24T15:14:14.492" v="185" actId="478"/>
          <ac:spMkLst>
            <pc:docMk/>
            <pc:sldMk cId="604677924" sldId="2147471210"/>
            <ac:spMk id="5" creationId="{1FC62BD0-9B53-1CCF-3071-06770CDA9903}"/>
          </ac:spMkLst>
        </pc:spChg>
        <pc:spChg chg="del">
          <ac:chgData name="Siepmann, Liz" userId="a34a19c4-7b08-4a70-b4d9-618347dd690a" providerId="ADAL" clId="{92A20697-0993-4131-A94A-077778C64E13}" dt="2026-09-24T15:14:14.492" v="185" actId="478"/>
          <ac:spMkLst>
            <pc:docMk/>
            <pc:sldMk cId="604677924" sldId="2147471210"/>
            <ac:spMk id="13" creationId="{9B1B2C71-46DE-E952-6D9B-1D0A5B46315F}"/>
          </ac:spMkLst>
        </pc:spChg>
        <pc:spChg chg="del">
          <ac:chgData name="Siepmann, Liz" userId="a34a19c4-7b08-4a70-b4d9-618347dd690a" providerId="ADAL" clId="{92A20697-0993-4131-A94A-077778C64E13}" dt="2026-09-24T15:14:14.492" v="185" actId="478"/>
          <ac:spMkLst>
            <pc:docMk/>
            <pc:sldMk cId="604677924" sldId="2147471210"/>
            <ac:spMk id="60" creationId="{79277138-C11F-66E8-87C5-DB9583491917}"/>
          </ac:spMkLst>
        </pc:spChg>
        <pc:spChg chg="del">
          <ac:chgData name="Siepmann, Liz" userId="a34a19c4-7b08-4a70-b4d9-618347dd690a" providerId="ADAL" clId="{92A20697-0993-4131-A94A-077778C64E13}" dt="2026-09-24T15:14:14.492" v="185" actId="478"/>
          <ac:spMkLst>
            <pc:docMk/>
            <pc:sldMk cId="604677924" sldId="2147471210"/>
            <ac:spMk id="66" creationId="{0388B9A6-0A9A-8F95-6862-4AC364383465}"/>
          </ac:spMkLst>
        </pc:spChg>
        <pc:spChg chg="del">
          <ac:chgData name="Siepmann, Liz" userId="a34a19c4-7b08-4a70-b4d9-618347dd690a" providerId="ADAL" clId="{92A20697-0993-4131-A94A-077778C64E13}" dt="2026-09-24T15:14:14.492" v="185" actId="478"/>
          <ac:spMkLst>
            <pc:docMk/>
            <pc:sldMk cId="604677924" sldId="2147471210"/>
            <ac:spMk id="67" creationId="{982346C4-6FB9-7A9C-289B-9BD41CF69E90}"/>
          </ac:spMkLst>
        </pc:spChg>
        <pc:spChg chg="del">
          <ac:chgData name="Siepmann, Liz" userId="a34a19c4-7b08-4a70-b4d9-618347dd690a" providerId="ADAL" clId="{92A20697-0993-4131-A94A-077778C64E13}" dt="2026-09-24T15:14:14.492" v="185" actId="478"/>
          <ac:spMkLst>
            <pc:docMk/>
            <pc:sldMk cId="604677924" sldId="2147471210"/>
            <ac:spMk id="68" creationId="{39FB479D-76E7-BBDB-7718-063130A7DC27}"/>
          </ac:spMkLst>
        </pc:spChg>
        <pc:spChg chg="del">
          <ac:chgData name="Siepmann, Liz" userId="a34a19c4-7b08-4a70-b4d9-618347dd690a" providerId="ADAL" clId="{92A20697-0993-4131-A94A-077778C64E13}" dt="2026-09-24T15:14:14.492" v="185" actId="478"/>
          <ac:spMkLst>
            <pc:docMk/>
            <pc:sldMk cId="604677924" sldId="2147471210"/>
            <ac:spMk id="71" creationId="{182AB769-A208-179C-A604-7CDB0F520BCD}"/>
          </ac:spMkLst>
        </pc:spChg>
        <pc:picChg chg="add mod">
          <ac:chgData name="Siepmann, Liz" userId="a34a19c4-7b08-4a70-b4d9-618347dd690a" providerId="ADAL" clId="{92A20697-0993-4131-A94A-077778C64E13}" dt="2026-09-24T15:14:17.982" v="187"/>
          <ac:picMkLst>
            <pc:docMk/>
            <pc:sldMk cId="604677924" sldId="2147471210"/>
            <ac:picMk id="8" creationId="{4C67A2A4-DA9E-F837-118B-36DFC863EDA4}"/>
          </ac:picMkLst>
        </pc:picChg>
      </pc:sldChg>
      <pc:sldChg chg="addSp delSp modSp mod">
        <pc:chgData name="Siepmann, Liz" userId="a34a19c4-7b08-4a70-b4d9-618347dd690a" providerId="ADAL" clId="{92A20697-0993-4131-A94A-077778C64E13}" dt="2026-09-24T15:14:43.013" v="199"/>
        <pc:sldMkLst>
          <pc:docMk/>
          <pc:sldMk cId="1179239837" sldId="2147471211"/>
        </pc:sldMkLst>
        <pc:spChg chg="del">
          <ac:chgData name="Siepmann, Liz" userId="a34a19c4-7b08-4a70-b4d9-618347dd690a" providerId="ADAL" clId="{92A20697-0993-4131-A94A-077778C64E13}" dt="2026-09-24T15:14:40.987" v="197" actId="478"/>
          <ac:spMkLst>
            <pc:docMk/>
            <pc:sldMk cId="1179239837" sldId="2147471211"/>
            <ac:spMk id="2" creationId="{3F26486C-296B-8025-4826-45A3938756F2}"/>
          </ac:spMkLst>
        </pc:spChg>
        <pc:spChg chg="del">
          <ac:chgData name="Siepmann, Liz" userId="a34a19c4-7b08-4a70-b4d9-618347dd690a" providerId="ADAL" clId="{92A20697-0993-4131-A94A-077778C64E13}" dt="2026-09-24T15:14:40.987" v="197" actId="478"/>
          <ac:spMkLst>
            <pc:docMk/>
            <pc:sldMk cId="1179239837" sldId="2147471211"/>
            <ac:spMk id="3" creationId="{07BA2C3B-1999-C259-36BA-71BF5B5797B8}"/>
          </ac:spMkLst>
        </pc:spChg>
        <pc:spChg chg="del">
          <ac:chgData name="Siepmann, Liz" userId="a34a19c4-7b08-4a70-b4d9-618347dd690a" providerId="ADAL" clId="{92A20697-0993-4131-A94A-077778C64E13}" dt="2026-09-24T15:14:40.987" v="197" actId="478"/>
          <ac:spMkLst>
            <pc:docMk/>
            <pc:sldMk cId="1179239837" sldId="2147471211"/>
            <ac:spMk id="4" creationId="{1A7D45BE-4834-5A3D-AA8D-080CF467C1D0}"/>
          </ac:spMkLst>
        </pc:spChg>
        <pc:spChg chg="add mod">
          <ac:chgData name="Siepmann, Liz" userId="a34a19c4-7b08-4a70-b4d9-618347dd690a" providerId="ADAL" clId="{92A20697-0993-4131-A94A-077778C64E13}" dt="2026-09-24T15:14:40.987" v="197" actId="478"/>
          <ac:spMkLst>
            <pc:docMk/>
            <pc:sldMk cId="1179239837" sldId="2147471211"/>
            <ac:spMk id="5" creationId="{2161D681-B80A-3B25-45F6-AC73C5687F13}"/>
          </ac:spMkLst>
        </pc:spChg>
        <pc:spChg chg="del">
          <ac:chgData name="Siepmann, Liz" userId="a34a19c4-7b08-4a70-b4d9-618347dd690a" providerId="ADAL" clId="{92A20697-0993-4131-A94A-077778C64E13}" dt="2026-09-24T15:14:40.987" v="197" actId="478"/>
          <ac:spMkLst>
            <pc:docMk/>
            <pc:sldMk cId="1179239837" sldId="2147471211"/>
            <ac:spMk id="9" creationId="{22155310-97B6-9D87-6750-D82B669273ED}"/>
          </ac:spMkLst>
        </pc:spChg>
        <pc:spChg chg="del">
          <ac:chgData name="Siepmann, Liz" userId="a34a19c4-7b08-4a70-b4d9-618347dd690a" providerId="ADAL" clId="{92A20697-0993-4131-A94A-077778C64E13}" dt="2026-09-24T15:14:40.987" v="197" actId="478"/>
          <ac:spMkLst>
            <pc:docMk/>
            <pc:sldMk cId="1179239837" sldId="2147471211"/>
            <ac:spMk id="60" creationId="{A6D6CD4C-566B-3282-5325-D1D4A1BC4DF9}"/>
          </ac:spMkLst>
        </pc:spChg>
        <pc:spChg chg="del">
          <ac:chgData name="Siepmann, Liz" userId="a34a19c4-7b08-4a70-b4d9-618347dd690a" providerId="ADAL" clId="{92A20697-0993-4131-A94A-077778C64E13}" dt="2026-09-24T15:14:40.987" v="197" actId="478"/>
          <ac:spMkLst>
            <pc:docMk/>
            <pc:sldMk cId="1179239837" sldId="2147471211"/>
            <ac:spMk id="62" creationId="{C691496E-6128-AD0B-3D9F-57641A1B3921}"/>
          </ac:spMkLst>
        </pc:spChg>
        <pc:grpChg chg="del">
          <ac:chgData name="Siepmann, Liz" userId="a34a19c4-7b08-4a70-b4d9-618347dd690a" providerId="ADAL" clId="{92A20697-0993-4131-A94A-077778C64E13}" dt="2026-09-24T15:14:40.987" v="197" actId="478"/>
          <ac:grpSpMkLst>
            <pc:docMk/>
            <pc:sldMk cId="1179239837" sldId="2147471211"/>
            <ac:grpSpMk id="10" creationId="{5CFA16B2-4321-BC28-3944-573349BB50EB}"/>
          </ac:grpSpMkLst>
        </pc:grpChg>
        <pc:picChg chg="add mod">
          <ac:chgData name="Siepmann, Liz" userId="a34a19c4-7b08-4a70-b4d9-618347dd690a" providerId="ADAL" clId="{92A20697-0993-4131-A94A-077778C64E13}" dt="2026-09-24T15:14:43.013" v="199"/>
          <ac:picMkLst>
            <pc:docMk/>
            <pc:sldMk cId="1179239837" sldId="2147471211"/>
            <ac:picMk id="7" creationId="{294D9BA5-1E6D-EDE7-4B25-C5491BE2A77D}"/>
          </ac:picMkLst>
        </pc:picChg>
      </pc:sldChg>
      <pc:sldChg chg="addSp delSp modSp mod">
        <pc:chgData name="Siepmann, Liz" userId="a34a19c4-7b08-4a70-b4d9-618347dd690a" providerId="ADAL" clId="{92A20697-0993-4131-A94A-077778C64E13}" dt="2026-09-24T15:14:47.986" v="202"/>
        <pc:sldMkLst>
          <pc:docMk/>
          <pc:sldMk cId="2189866366" sldId="2147471212"/>
        </pc:sldMkLst>
        <pc:spChg chg="del">
          <ac:chgData name="Siepmann, Liz" userId="a34a19c4-7b08-4a70-b4d9-618347dd690a" providerId="ADAL" clId="{92A20697-0993-4131-A94A-077778C64E13}" dt="2026-09-24T15:14:45.389" v="200" actId="478"/>
          <ac:spMkLst>
            <pc:docMk/>
            <pc:sldMk cId="2189866366" sldId="2147471212"/>
            <ac:spMk id="2" creationId="{2C1183A9-9F6D-D012-2F16-4B6F08CE7166}"/>
          </ac:spMkLst>
        </pc:spChg>
        <pc:spChg chg="del">
          <ac:chgData name="Siepmann, Liz" userId="a34a19c4-7b08-4a70-b4d9-618347dd690a" providerId="ADAL" clId="{92A20697-0993-4131-A94A-077778C64E13}" dt="2026-09-24T15:14:45.389" v="200" actId="478"/>
          <ac:spMkLst>
            <pc:docMk/>
            <pc:sldMk cId="2189866366" sldId="2147471212"/>
            <ac:spMk id="3" creationId="{8BA8D93E-A04C-C7AB-638D-720474A595E4}"/>
          </ac:spMkLst>
        </pc:spChg>
        <pc:spChg chg="del">
          <ac:chgData name="Siepmann, Liz" userId="a34a19c4-7b08-4a70-b4d9-618347dd690a" providerId="ADAL" clId="{92A20697-0993-4131-A94A-077778C64E13}" dt="2026-09-24T15:14:45.389" v="200" actId="478"/>
          <ac:spMkLst>
            <pc:docMk/>
            <pc:sldMk cId="2189866366" sldId="2147471212"/>
            <ac:spMk id="4" creationId="{4B314BF5-7B07-CC79-279F-9398E33555CC}"/>
          </ac:spMkLst>
        </pc:spChg>
        <pc:spChg chg="del">
          <ac:chgData name="Siepmann, Liz" userId="a34a19c4-7b08-4a70-b4d9-618347dd690a" providerId="ADAL" clId="{92A20697-0993-4131-A94A-077778C64E13}" dt="2026-09-24T15:14:45.389" v="200" actId="478"/>
          <ac:spMkLst>
            <pc:docMk/>
            <pc:sldMk cId="2189866366" sldId="2147471212"/>
            <ac:spMk id="5" creationId="{1A1CDC9C-1770-11D5-DBA0-CBC10D7A5727}"/>
          </ac:spMkLst>
        </pc:spChg>
        <pc:spChg chg="add mod">
          <ac:chgData name="Siepmann, Liz" userId="a34a19c4-7b08-4a70-b4d9-618347dd690a" providerId="ADAL" clId="{92A20697-0993-4131-A94A-077778C64E13}" dt="2026-09-24T15:14:45.389" v="200" actId="478"/>
          <ac:spMkLst>
            <pc:docMk/>
            <pc:sldMk cId="2189866366" sldId="2147471212"/>
            <ac:spMk id="6" creationId="{887FABF7-0788-CC22-813B-AC760A21103E}"/>
          </ac:spMkLst>
        </pc:spChg>
        <pc:spChg chg="del">
          <ac:chgData name="Siepmann, Liz" userId="a34a19c4-7b08-4a70-b4d9-618347dd690a" providerId="ADAL" clId="{92A20697-0993-4131-A94A-077778C64E13}" dt="2026-09-24T15:14:45.389" v="200" actId="478"/>
          <ac:spMkLst>
            <pc:docMk/>
            <pc:sldMk cId="2189866366" sldId="2147471212"/>
            <ac:spMk id="12" creationId="{ABDF0FCE-6E24-EAE5-28C6-404149A17BD4}"/>
          </ac:spMkLst>
        </pc:spChg>
        <pc:spChg chg="del">
          <ac:chgData name="Siepmann, Liz" userId="a34a19c4-7b08-4a70-b4d9-618347dd690a" providerId="ADAL" clId="{92A20697-0993-4131-A94A-077778C64E13}" dt="2026-09-24T15:14:45.389" v="200" actId="478"/>
          <ac:spMkLst>
            <pc:docMk/>
            <pc:sldMk cId="2189866366" sldId="2147471212"/>
            <ac:spMk id="13" creationId="{A99CE796-4985-5350-FAE4-7AC3CE54871A}"/>
          </ac:spMkLst>
        </pc:spChg>
        <pc:spChg chg="del">
          <ac:chgData name="Siepmann, Liz" userId="a34a19c4-7b08-4a70-b4d9-618347dd690a" providerId="ADAL" clId="{92A20697-0993-4131-A94A-077778C64E13}" dt="2026-09-24T15:14:45.389" v="200" actId="478"/>
          <ac:spMkLst>
            <pc:docMk/>
            <pc:sldMk cId="2189866366" sldId="2147471212"/>
            <ac:spMk id="60" creationId="{C6CEFB74-E4B0-464F-720A-AB75FB3C81F8}"/>
          </ac:spMkLst>
        </pc:spChg>
        <pc:spChg chg="del">
          <ac:chgData name="Siepmann, Liz" userId="a34a19c4-7b08-4a70-b4d9-618347dd690a" providerId="ADAL" clId="{92A20697-0993-4131-A94A-077778C64E13}" dt="2026-09-24T15:14:45.389" v="200" actId="478"/>
          <ac:spMkLst>
            <pc:docMk/>
            <pc:sldMk cId="2189866366" sldId="2147471212"/>
            <ac:spMk id="66" creationId="{07B65ED4-A12B-6F8A-0BE6-66AB536851EE}"/>
          </ac:spMkLst>
        </pc:spChg>
        <pc:spChg chg="del">
          <ac:chgData name="Siepmann, Liz" userId="a34a19c4-7b08-4a70-b4d9-618347dd690a" providerId="ADAL" clId="{92A20697-0993-4131-A94A-077778C64E13}" dt="2026-09-24T15:14:45.389" v="200" actId="478"/>
          <ac:spMkLst>
            <pc:docMk/>
            <pc:sldMk cId="2189866366" sldId="2147471212"/>
            <ac:spMk id="71" creationId="{A813B46C-698B-FC55-C0F2-DCDEFE0E1D5C}"/>
          </ac:spMkLst>
        </pc:spChg>
        <pc:picChg chg="add mod">
          <ac:chgData name="Siepmann, Liz" userId="a34a19c4-7b08-4a70-b4d9-618347dd690a" providerId="ADAL" clId="{92A20697-0993-4131-A94A-077778C64E13}" dt="2026-09-24T15:14:47.986" v="202"/>
          <ac:picMkLst>
            <pc:docMk/>
            <pc:sldMk cId="2189866366" sldId="2147471212"/>
            <ac:picMk id="8" creationId="{57287E1E-8E3C-4D2F-AB40-B417A3CB2DFA}"/>
          </ac:picMkLst>
        </pc:picChg>
      </pc:sldChg>
      <pc:sldChg chg="addSp delSp modSp mod">
        <pc:chgData name="Siepmann, Liz" userId="a34a19c4-7b08-4a70-b4d9-618347dd690a" providerId="ADAL" clId="{92A20697-0993-4131-A94A-077778C64E13}" dt="2026-09-24T15:10:28.453" v="62"/>
        <pc:sldMkLst>
          <pc:docMk/>
          <pc:sldMk cId="2450826209" sldId="2147471214"/>
        </pc:sldMkLst>
        <pc:spChg chg="del">
          <ac:chgData name="Siepmann, Liz" userId="a34a19c4-7b08-4a70-b4d9-618347dd690a" providerId="ADAL" clId="{92A20697-0993-4131-A94A-077778C64E13}" dt="2026-09-24T15:10:26.040" v="60" actId="478"/>
          <ac:spMkLst>
            <pc:docMk/>
            <pc:sldMk cId="2450826209" sldId="2147471214"/>
            <ac:spMk id="2" creationId="{1EB50F6E-4629-ECCB-83A5-166ECE5E444F}"/>
          </ac:spMkLst>
        </pc:spChg>
        <pc:spChg chg="del">
          <ac:chgData name="Siepmann, Liz" userId="a34a19c4-7b08-4a70-b4d9-618347dd690a" providerId="ADAL" clId="{92A20697-0993-4131-A94A-077778C64E13}" dt="2026-09-24T15:10:26.040" v="60" actId="478"/>
          <ac:spMkLst>
            <pc:docMk/>
            <pc:sldMk cId="2450826209" sldId="2147471214"/>
            <ac:spMk id="3" creationId="{15C56345-99F0-DE3F-1E29-740171A621E3}"/>
          </ac:spMkLst>
        </pc:spChg>
        <pc:graphicFrameChg chg="del">
          <ac:chgData name="Siepmann, Liz" userId="a34a19c4-7b08-4a70-b4d9-618347dd690a" providerId="ADAL" clId="{92A20697-0993-4131-A94A-077778C64E13}" dt="2026-09-24T15:10:26.040" v="60" actId="478"/>
          <ac:graphicFrameMkLst>
            <pc:docMk/>
            <pc:sldMk cId="2450826209" sldId="2147471214"/>
            <ac:graphicFrameMk id="8" creationId="{27C488E9-2BF7-82C2-29B5-DADA193F17EA}"/>
          </ac:graphicFrameMkLst>
        </pc:graphicFrameChg>
        <pc:picChg chg="add mod">
          <ac:chgData name="Siepmann, Liz" userId="a34a19c4-7b08-4a70-b4d9-618347dd690a" providerId="ADAL" clId="{92A20697-0993-4131-A94A-077778C64E13}" dt="2026-09-24T15:10:28.453" v="62"/>
          <ac:picMkLst>
            <pc:docMk/>
            <pc:sldMk cId="2450826209" sldId="2147471214"/>
            <ac:picMk id="5" creationId="{D070B7E4-CF73-D470-C48E-AB7123C67F95}"/>
          </ac:picMkLst>
        </pc:picChg>
      </pc:sldChg>
      <pc:sldChg chg="addSp delSp modSp mod">
        <pc:chgData name="Siepmann, Liz" userId="a34a19c4-7b08-4a70-b4d9-618347dd690a" providerId="ADAL" clId="{92A20697-0993-4131-A94A-077778C64E13}" dt="2026-09-24T15:10:33.964" v="65"/>
        <pc:sldMkLst>
          <pc:docMk/>
          <pc:sldMk cId="1288823797" sldId="2147471216"/>
        </pc:sldMkLst>
        <pc:spChg chg="del">
          <ac:chgData name="Siepmann, Liz" userId="a34a19c4-7b08-4a70-b4d9-618347dd690a" providerId="ADAL" clId="{92A20697-0993-4131-A94A-077778C64E13}" dt="2026-09-24T15:10:31.554" v="63" actId="478"/>
          <ac:spMkLst>
            <pc:docMk/>
            <pc:sldMk cId="1288823797" sldId="2147471216"/>
            <ac:spMk id="2" creationId="{AE4C7339-AE4A-F312-1BAC-1F924B317DE8}"/>
          </ac:spMkLst>
        </pc:spChg>
        <pc:spChg chg="del">
          <ac:chgData name="Siepmann, Liz" userId="a34a19c4-7b08-4a70-b4d9-618347dd690a" providerId="ADAL" clId="{92A20697-0993-4131-A94A-077778C64E13}" dt="2026-09-24T15:10:31.554" v="63" actId="478"/>
          <ac:spMkLst>
            <pc:docMk/>
            <pc:sldMk cId="1288823797" sldId="2147471216"/>
            <ac:spMk id="3" creationId="{C0841942-76AF-34A2-C40D-05EC15728F79}"/>
          </ac:spMkLst>
        </pc:spChg>
        <pc:graphicFrameChg chg="del">
          <ac:chgData name="Siepmann, Liz" userId="a34a19c4-7b08-4a70-b4d9-618347dd690a" providerId="ADAL" clId="{92A20697-0993-4131-A94A-077778C64E13}" dt="2026-09-24T15:10:31.554" v="63" actId="478"/>
          <ac:graphicFrameMkLst>
            <pc:docMk/>
            <pc:sldMk cId="1288823797" sldId="2147471216"/>
            <ac:graphicFrameMk id="8" creationId="{A0559A2B-C20B-BD51-BBFB-FB377297BC3B}"/>
          </ac:graphicFrameMkLst>
        </pc:graphicFrameChg>
        <pc:picChg chg="add mod">
          <ac:chgData name="Siepmann, Liz" userId="a34a19c4-7b08-4a70-b4d9-618347dd690a" providerId="ADAL" clId="{92A20697-0993-4131-A94A-077778C64E13}" dt="2026-09-24T15:10:33.964" v="65"/>
          <ac:picMkLst>
            <pc:docMk/>
            <pc:sldMk cId="1288823797" sldId="2147471216"/>
            <ac:picMk id="5" creationId="{0B3A9D30-2D62-A04C-46FE-3F4B46E7695C}"/>
          </ac:picMkLst>
        </pc:picChg>
      </pc:sldChg>
      <pc:sldChg chg="addSp delSp modSp mod">
        <pc:chgData name="Siepmann, Liz" userId="a34a19c4-7b08-4a70-b4d9-618347dd690a" providerId="ADAL" clId="{92A20697-0993-4131-A94A-077778C64E13}" dt="2026-09-24T15:11:08.180" v="83"/>
        <pc:sldMkLst>
          <pc:docMk/>
          <pc:sldMk cId="1692396578" sldId="2147471217"/>
        </pc:sldMkLst>
        <pc:spChg chg="del">
          <ac:chgData name="Siepmann, Liz" userId="a34a19c4-7b08-4a70-b4d9-618347dd690a" providerId="ADAL" clId="{92A20697-0993-4131-A94A-077778C64E13}" dt="2026-09-24T15:11:05.837" v="81" actId="478"/>
          <ac:spMkLst>
            <pc:docMk/>
            <pc:sldMk cId="1692396578" sldId="2147471217"/>
            <ac:spMk id="2" creationId="{6B285136-FBDA-AB50-8AF9-503EE9F7E59B}"/>
          </ac:spMkLst>
        </pc:spChg>
        <pc:spChg chg="del">
          <ac:chgData name="Siepmann, Liz" userId="a34a19c4-7b08-4a70-b4d9-618347dd690a" providerId="ADAL" clId="{92A20697-0993-4131-A94A-077778C64E13}" dt="2026-09-24T15:11:05.837" v="81" actId="478"/>
          <ac:spMkLst>
            <pc:docMk/>
            <pc:sldMk cId="1692396578" sldId="2147471217"/>
            <ac:spMk id="3" creationId="{EB080C34-3EE2-6A31-531B-52E642CEA597}"/>
          </ac:spMkLst>
        </pc:spChg>
        <pc:graphicFrameChg chg="del">
          <ac:chgData name="Siepmann, Liz" userId="a34a19c4-7b08-4a70-b4d9-618347dd690a" providerId="ADAL" clId="{92A20697-0993-4131-A94A-077778C64E13}" dt="2026-09-24T15:11:05.837" v="81" actId="478"/>
          <ac:graphicFrameMkLst>
            <pc:docMk/>
            <pc:sldMk cId="1692396578" sldId="2147471217"/>
            <ac:graphicFrameMk id="5" creationId="{7A05DC9D-2E54-8631-287A-0998BC91C512}"/>
          </ac:graphicFrameMkLst>
        </pc:graphicFrameChg>
        <pc:picChg chg="add mod">
          <ac:chgData name="Siepmann, Liz" userId="a34a19c4-7b08-4a70-b4d9-618347dd690a" providerId="ADAL" clId="{92A20697-0993-4131-A94A-077778C64E13}" dt="2026-09-24T15:11:08.180" v="83"/>
          <ac:picMkLst>
            <pc:docMk/>
            <pc:sldMk cId="1692396578" sldId="2147471217"/>
            <ac:picMk id="6" creationId="{2BD7241C-D090-A4FA-ECCD-1B1DF12BF8CB}"/>
          </ac:picMkLst>
        </pc:picChg>
      </pc:sldChg>
      <pc:sldChg chg="addSp delSp modSp mod">
        <pc:chgData name="Siepmann, Liz" userId="a34a19c4-7b08-4a70-b4d9-618347dd690a" providerId="ADAL" clId="{92A20697-0993-4131-A94A-077778C64E13}" dt="2026-09-24T15:11:14.146" v="86"/>
        <pc:sldMkLst>
          <pc:docMk/>
          <pc:sldMk cId="927275284" sldId="2147471218"/>
        </pc:sldMkLst>
        <pc:spChg chg="del">
          <ac:chgData name="Siepmann, Liz" userId="a34a19c4-7b08-4a70-b4d9-618347dd690a" providerId="ADAL" clId="{92A20697-0993-4131-A94A-077778C64E13}" dt="2026-09-24T15:11:12.098" v="84" actId="478"/>
          <ac:spMkLst>
            <pc:docMk/>
            <pc:sldMk cId="927275284" sldId="2147471218"/>
            <ac:spMk id="2" creationId="{0A3552F2-2D5F-D024-24BA-A92C1450D878}"/>
          </ac:spMkLst>
        </pc:spChg>
        <pc:spChg chg="del">
          <ac:chgData name="Siepmann, Liz" userId="a34a19c4-7b08-4a70-b4d9-618347dd690a" providerId="ADAL" clId="{92A20697-0993-4131-A94A-077778C64E13}" dt="2026-09-24T15:11:12.098" v="84" actId="478"/>
          <ac:spMkLst>
            <pc:docMk/>
            <pc:sldMk cId="927275284" sldId="2147471218"/>
            <ac:spMk id="3" creationId="{8A82CF90-EE5F-09F2-EB0B-A66D680CE665}"/>
          </ac:spMkLst>
        </pc:spChg>
        <pc:graphicFrameChg chg="del">
          <ac:chgData name="Siepmann, Liz" userId="a34a19c4-7b08-4a70-b4d9-618347dd690a" providerId="ADAL" clId="{92A20697-0993-4131-A94A-077778C64E13}" dt="2026-09-24T15:11:12.098" v="84" actId="478"/>
          <ac:graphicFrameMkLst>
            <pc:docMk/>
            <pc:sldMk cId="927275284" sldId="2147471218"/>
            <ac:graphicFrameMk id="6" creationId="{8C4B77F9-69C5-03E3-287B-E35C131DDAD2}"/>
          </ac:graphicFrameMkLst>
        </pc:graphicFrameChg>
        <pc:picChg chg="add mod">
          <ac:chgData name="Siepmann, Liz" userId="a34a19c4-7b08-4a70-b4d9-618347dd690a" providerId="ADAL" clId="{92A20697-0993-4131-A94A-077778C64E13}" dt="2026-09-24T15:11:14.146" v="86"/>
          <ac:picMkLst>
            <pc:docMk/>
            <pc:sldMk cId="927275284" sldId="2147471218"/>
            <ac:picMk id="5" creationId="{B6FDFB0A-7E04-00E8-01E6-84B2487FE3FA}"/>
          </ac:picMkLst>
        </pc:picChg>
      </pc:sldChg>
      <pc:sldChg chg="addSp delSp modSp mod">
        <pc:chgData name="Siepmann, Liz" userId="a34a19c4-7b08-4a70-b4d9-618347dd690a" providerId="ADAL" clId="{92A20697-0993-4131-A94A-077778C64E13}" dt="2026-09-24T15:11:18.414" v="89"/>
        <pc:sldMkLst>
          <pc:docMk/>
          <pc:sldMk cId="2559259212" sldId="2147471219"/>
        </pc:sldMkLst>
        <pc:spChg chg="del">
          <ac:chgData name="Siepmann, Liz" userId="a34a19c4-7b08-4a70-b4d9-618347dd690a" providerId="ADAL" clId="{92A20697-0993-4131-A94A-077778C64E13}" dt="2026-09-24T15:11:16.355" v="87" actId="478"/>
          <ac:spMkLst>
            <pc:docMk/>
            <pc:sldMk cId="2559259212" sldId="2147471219"/>
            <ac:spMk id="2" creationId="{325BB1D0-592F-D361-EACF-8E64B0C8A2C2}"/>
          </ac:spMkLst>
        </pc:spChg>
        <pc:spChg chg="del">
          <ac:chgData name="Siepmann, Liz" userId="a34a19c4-7b08-4a70-b4d9-618347dd690a" providerId="ADAL" clId="{92A20697-0993-4131-A94A-077778C64E13}" dt="2026-09-24T15:11:16.355" v="87" actId="478"/>
          <ac:spMkLst>
            <pc:docMk/>
            <pc:sldMk cId="2559259212" sldId="2147471219"/>
            <ac:spMk id="3" creationId="{E9561663-4E17-296C-7539-51B5B18CE458}"/>
          </ac:spMkLst>
        </pc:spChg>
        <pc:graphicFrameChg chg="del">
          <ac:chgData name="Siepmann, Liz" userId="a34a19c4-7b08-4a70-b4d9-618347dd690a" providerId="ADAL" clId="{92A20697-0993-4131-A94A-077778C64E13}" dt="2026-09-24T15:11:16.355" v="87" actId="478"/>
          <ac:graphicFrameMkLst>
            <pc:docMk/>
            <pc:sldMk cId="2559259212" sldId="2147471219"/>
            <ac:graphicFrameMk id="6" creationId="{6B38D5A7-C265-BF82-6FE7-248AB3096919}"/>
          </ac:graphicFrameMkLst>
        </pc:graphicFrameChg>
        <pc:picChg chg="add mod">
          <ac:chgData name="Siepmann, Liz" userId="a34a19c4-7b08-4a70-b4d9-618347dd690a" providerId="ADAL" clId="{92A20697-0993-4131-A94A-077778C64E13}" dt="2026-09-24T15:11:18.414" v="89"/>
          <ac:picMkLst>
            <pc:docMk/>
            <pc:sldMk cId="2559259212" sldId="2147471219"/>
            <ac:picMk id="5" creationId="{E8E2DA9A-0A01-549C-1C8F-FF7DD275E059}"/>
          </ac:picMkLst>
        </pc:picChg>
      </pc:sldChg>
      <pc:sldChg chg="addSp delSp modSp mod">
        <pc:chgData name="Siepmann, Liz" userId="a34a19c4-7b08-4a70-b4d9-618347dd690a" providerId="ADAL" clId="{92A20697-0993-4131-A94A-077778C64E13}" dt="2026-09-24T15:11:50.145" v="107"/>
        <pc:sldMkLst>
          <pc:docMk/>
          <pc:sldMk cId="1007553466" sldId="2147471220"/>
        </pc:sldMkLst>
        <pc:spChg chg="del">
          <ac:chgData name="Siepmann, Liz" userId="a34a19c4-7b08-4a70-b4d9-618347dd690a" providerId="ADAL" clId="{92A20697-0993-4131-A94A-077778C64E13}" dt="2026-09-24T15:11:47.964" v="105" actId="478"/>
          <ac:spMkLst>
            <pc:docMk/>
            <pc:sldMk cId="1007553466" sldId="2147471220"/>
            <ac:spMk id="2" creationId="{F05B26F4-84DA-D20E-DCC2-2D2E781E4123}"/>
          </ac:spMkLst>
        </pc:spChg>
        <pc:spChg chg="del">
          <ac:chgData name="Siepmann, Liz" userId="a34a19c4-7b08-4a70-b4d9-618347dd690a" providerId="ADAL" clId="{92A20697-0993-4131-A94A-077778C64E13}" dt="2026-09-24T15:11:47.964" v="105" actId="478"/>
          <ac:spMkLst>
            <pc:docMk/>
            <pc:sldMk cId="1007553466" sldId="2147471220"/>
            <ac:spMk id="3" creationId="{B77544DA-2DB2-91B0-8CD6-F0903B6E915C}"/>
          </ac:spMkLst>
        </pc:spChg>
        <pc:graphicFrameChg chg="del">
          <ac:chgData name="Siepmann, Liz" userId="a34a19c4-7b08-4a70-b4d9-618347dd690a" providerId="ADAL" clId="{92A20697-0993-4131-A94A-077778C64E13}" dt="2026-09-24T15:11:47.964" v="105" actId="478"/>
          <ac:graphicFrameMkLst>
            <pc:docMk/>
            <pc:sldMk cId="1007553466" sldId="2147471220"/>
            <ac:graphicFrameMk id="5" creationId="{7A6E4D57-CF73-714C-2FAC-CF4EF2A865FD}"/>
          </ac:graphicFrameMkLst>
        </pc:graphicFrameChg>
        <pc:picChg chg="add mod">
          <ac:chgData name="Siepmann, Liz" userId="a34a19c4-7b08-4a70-b4d9-618347dd690a" providerId="ADAL" clId="{92A20697-0993-4131-A94A-077778C64E13}" dt="2026-09-24T15:11:50.145" v="107"/>
          <ac:picMkLst>
            <pc:docMk/>
            <pc:sldMk cId="1007553466" sldId="2147471220"/>
            <ac:picMk id="6" creationId="{111B1D0F-784A-1164-49F5-E8922182B49D}"/>
          </ac:picMkLst>
        </pc:picChg>
      </pc:sldChg>
      <pc:sldChg chg="addSp delSp modSp mod">
        <pc:chgData name="Siepmann, Liz" userId="a34a19c4-7b08-4a70-b4d9-618347dd690a" providerId="ADAL" clId="{92A20697-0993-4131-A94A-077778C64E13}" dt="2026-09-24T15:12:24.988" v="122"/>
        <pc:sldMkLst>
          <pc:docMk/>
          <pc:sldMk cId="3140240401" sldId="2147471221"/>
        </pc:sldMkLst>
        <pc:spChg chg="del">
          <ac:chgData name="Siepmann, Liz" userId="a34a19c4-7b08-4a70-b4d9-618347dd690a" providerId="ADAL" clId="{92A20697-0993-4131-A94A-077778C64E13}" dt="2026-09-24T15:12:22.508" v="120" actId="478"/>
          <ac:spMkLst>
            <pc:docMk/>
            <pc:sldMk cId="3140240401" sldId="2147471221"/>
            <ac:spMk id="2" creationId="{4D289B1A-4109-A45E-38A3-92683B4D45DF}"/>
          </ac:spMkLst>
        </pc:spChg>
        <pc:spChg chg="del">
          <ac:chgData name="Siepmann, Liz" userId="a34a19c4-7b08-4a70-b4d9-618347dd690a" providerId="ADAL" clId="{92A20697-0993-4131-A94A-077778C64E13}" dt="2026-09-24T15:12:22.508" v="120" actId="478"/>
          <ac:spMkLst>
            <pc:docMk/>
            <pc:sldMk cId="3140240401" sldId="2147471221"/>
            <ac:spMk id="3" creationId="{E79EF3DE-AFAC-92C7-7CB8-DA32391E1C02}"/>
          </ac:spMkLst>
        </pc:spChg>
        <pc:graphicFrameChg chg="del">
          <ac:chgData name="Siepmann, Liz" userId="a34a19c4-7b08-4a70-b4d9-618347dd690a" providerId="ADAL" clId="{92A20697-0993-4131-A94A-077778C64E13}" dt="2026-09-24T15:12:22.508" v="120" actId="478"/>
          <ac:graphicFrameMkLst>
            <pc:docMk/>
            <pc:sldMk cId="3140240401" sldId="2147471221"/>
            <ac:graphicFrameMk id="5" creationId="{D37EBCF9-D1A6-D3A7-2A2D-9FFF4B276846}"/>
          </ac:graphicFrameMkLst>
        </pc:graphicFrameChg>
        <pc:picChg chg="add mod">
          <ac:chgData name="Siepmann, Liz" userId="a34a19c4-7b08-4a70-b4d9-618347dd690a" providerId="ADAL" clId="{92A20697-0993-4131-A94A-077778C64E13}" dt="2026-09-24T15:12:24.988" v="122"/>
          <ac:picMkLst>
            <pc:docMk/>
            <pc:sldMk cId="3140240401" sldId="2147471221"/>
            <ac:picMk id="6" creationId="{D556C2D9-2302-8BCA-E199-D56CFF23E9ED}"/>
          </ac:picMkLst>
        </pc:picChg>
      </pc:sldChg>
      <pc:sldChg chg="addSp delSp modSp mod">
        <pc:chgData name="Siepmann, Liz" userId="a34a19c4-7b08-4a70-b4d9-618347dd690a" providerId="ADAL" clId="{92A20697-0993-4131-A94A-077778C64E13}" dt="2026-09-24T15:12:53.856" v="138"/>
        <pc:sldMkLst>
          <pc:docMk/>
          <pc:sldMk cId="1594167140" sldId="2147471222"/>
        </pc:sldMkLst>
        <pc:spChg chg="del">
          <ac:chgData name="Siepmann, Liz" userId="a34a19c4-7b08-4a70-b4d9-618347dd690a" providerId="ADAL" clId="{92A20697-0993-4131-A94A-077778C64E13}" dt="2026-09-24T15:12:51.179" v="136" actId="478"/>
          <ac:spMkLst>
            <pc:docMk/>
            <pc:sldMk cId="1594167140" sldId="2147471222"/>
            <ac:spMk id="2" creationId="{B78B5F75-D9DD-AA10-4653-EE5B4DD0C289}"/>
          </ac:spMkLst>
        </pc:spChg>
        <pc:spChg chg="del">
          <ac:chgData name="Siepmann, Liz" userId="a34a19c4-7b08-4a70-b4d9-618347dd690a" providerId="ADAL" clId="{92A20697-0993-4131-A94A-077778C64E13}" dt="2026-09-24T15:12:51.179" v="136" actId="478"/>
          <ac:spMkLst>
            <pc:docMk/>
            <pc:sldMk cId="1594167140" sldId="2147471222"/>
            <ac:spMk id="3" creationId="{D243E970-15AB-9698-150B-F623180DFDE1}"/>
          </ac:spMkLst>
        </pc:spChg>
        <pc:graphicFrameChg chg="del">
          <ac:chgData name="Siepmann, Liz" userId="a34a19c4-7b08-4a70-b4d9-618347dd690a" providerId="ADAL" clId="{92A20697-0993-4131-A94A-077778C64E13}" dt="2026-09-24T15:12:51.179" v="136" actId="478"/>
          <ac:graphicFrameMkLst>
            <pc:docMk/>
            <pc:sldMk cId="1594167140" sldId="2147471222"/>
            <ac:graphicFrameMk id="4" creationId="{94079D9D-3CFF-D31A-EBC2-66F436A53071}"/>
          </ac:graphicFrameMkLst>
        </pc:graphicFrameChg>
        <pc:picChg chg="add mod">
          <ac:chgData name="Siepmann, Liz" userId="a34a19c4-7b08-4a70-b4d9-618347dd690a" providerId="ADAL" clId="{92A20697-0993-4131-A94A-077778C64E13}" dt="2026-09-24T15:12:53.856" v="138"/>
          <ac:picMkLst>
            <pc:docMk/>
            <pc:sldMk cId="1594167140" sldId="2147471222"/>
            <ac:picMk id="6" creationId="{2E8644DA-53E7-0C0F-9B72-2B5F3C0EBE07}"/>
          </ac:picMkLst>
        </pc:picChg>
      </pc:sldChg>
      <pc:sldChg chg="addSp delSp modSp mod">
        <pc:chgData name="Siepmann, Liz" userId="a34a19c4-7b08-4a70-b4d9-618347dd690a" providerId="ADAL" clId="{92A20697-0993-4131-A94A-077778C64E13}" dt="2026-09-24T15:13:18.192" v="153"/>
        <pc:sldMkLst>
          <pc:docMk/>
          <pc:sldMk cId="3582694590" sldId="2147471223"/>
        </pc:sldMkLst>
        <pc:spChg chg="del">
          <ac:chgData name="Siepmann, Liz" userId="a34a19c4-7b08-4a70-b4d9-618347dd690a" providerId="ADAL" clId="{92A20697-0993-4131-A94A-077778C64E13}" dt="2026-09-24T15:13:15.580" v="151" actId="478"/>
          <ac:spMkLst>
            <pc:docMk/>
            <pc:sldMk cId="3582694590" sldId="2147471223"/>
            <ac:spMk id="2" creationId="{BE656B46-2EB2-AE50-A287-91ADFFD9AF9F}"/>
          </ac:spMkLst>
        </pc:spChg>
        <pc:spChg chg="del">
          <ac:chgData name="Siepmann, Liz" userId="a34a19c4-7b08-4a70-b4d9-618347dd690a" providerId="ADAL" clId="{92A20697-0993-4131-A94A-077778C64E13}" dt="2026-09-24T15:13:15.580" v="151" actId="478"/>
          <ac:spMkLst>
            <pc:docMk/>
            <pc:sldMk cId="3582694590" sldId="2147471223"/>
            <ac:spMk id="3" creationId="{9A4E7084-AE57-EB43-6843-8D94275E261E}"/>
          </ac:spMkLst>
        </pc:spChg>
        <pc:spChg chg="del">
          <ac:chgData name="Siepmann, Liz" userId="a34a19c4-7b08-4a70-b4d9-618347dd690a" providerId="ADAL" clId="{92A20697-0993-4131-A94A-077778C64E13}" dt="2026-09-24T15:13:15.580" v="151" actId="478"/>
          <ac:spMkLst>
            <pc:docMk/>
            <pc:sldMk cId="3582694590" sldId="2147471223"/>
            <ac:spMk id="4" creationId="{AA19877D-1541-57AE-497A-D3117CBD0ECC}"/>
          </ac:spMkLst>
        </pc:spChg>
        <pc:graphicFrameChg chg="del">
          <ac:chgData name="Siepmann, Liz" userId="a34a19c4-7b08-4a70-b4d9-618347dd690a" providerId="ADAL" clId="{92A20697-0993-4131-A94A-077778C64E13}" dt="2026-09-24T15:13:15.580" v="151" actId="478"/>
          <ac:graphicFrameMkLst>
            <pc:docMk/>
            <pc:sldMk cId="3582694590" sldId="2147471223"/>
            <ac:graphicFrameMk id="6" creationId="{92543A22-74DE-8BFC-7E90-BA0D5A74FC7E}"/>
          </ac:graphicFrameMkLst>
        </pc:graphicFrameChg>
        <pc:picChg chg="add mod">
          <ac:chgData name="Siepmann, Liz" userId="a34a19c4-7b08-4a70-b4d9-618347dd690a" providerId="ADAL" clId="{92A20697-0993-4131-A94A-077778C64E13}" dt="2026-09-24T15:13:18.192" v="153"/>
          <ac:picMkLst>
            <pc:docMk/>
            <pc:sldMk cId="3582694590" sldId="2147471223"/>
            <ac:picMk id="7" creationId="{DF1C4313-B642-C36F-236E-E3B2F84FFD3E}"/>
          </ac:picMkLst>
        </pc:picChg>
      </pc:sldChg>
      <pc:sldChg chg="addSp delSp modSp mod">
        <pc:chgData name="Siepmann, Liz" userId="a34a19c4-7b08-4a70-b4d9-618347dd690a" providerId="ADAL" clId="{92A20697-0993-4131-A94A-077778C64E13}" dt="2026-09-24T15:13:44.194" v="169"/>
        <pc:sldMkLst>
          <pc:docMk/>
          <pc:sldMk cId="4265513325" sldId="2147471224"/>
        </pc:sldMkLst>
        <pc:spChg chg="del">
          <ac:chgData name="Siepmann, Liz" userId="a34a19c4-7b08-4a70-b4d9-618347dd690a" providerId="ADAL" clId="{92A20697-0993-4131-A94A-077778C64E13}" dt="2026-09-24T15:13:42.176" v="167" actId="478"/>
          <ac:spMkLst>
            <pc:docMk/>
            <pc:sldMk cId="4265513325" sldId="2147471224"/>
            <ac:spMk id="2" creationId="{BD74D1D0-C7B5-AC5F-EB3A-033B9EA3B43F}"/>
          </ac:spMkLst>
        </pc:spChg>
        <pc:spChg chg="del">
          <ac:chgData name="Siepmann, Liz" userId="a34a19c4-7b08-4a70-b4d9-618347dd690a" providerId="ADAL" clId="{92A20697-0993-4131-A94A-077778C64E13}" dt="2026-09-24T15:13:42.176" v="167" actId="478"/>
          <ac:spMkLst>
            <pc:docMk/>
            <pc:sldMk cId="4265513325" sldId="2147471224"/>
            <ac:spMk id="3" creationId="{6AE6F4B8-4F41-0065-EFB9-214AFD183461}"/>
          </ac:spMkLst>
        </pc:spChg>
        <pc:graphicFrameChg chg="del">
          <ac:chgData name="Siepmann, Liz" userId="a34a19c4-7b08-4a70-b4d9-618347dd690a" providerId="ADAL" clId="{92A20697-0993-4131-A94A-077778C64E13}" dt="2026-09-24T15:13:42.176" v="167" actId="478"/>
          <ac:graphicFrameMkLst>
            <pc:docMk/>
            <pc:sldMk cId="4265513325" sldId="2147471224"/>
            <ac:graphicFrameMk id="5" creationId="{24D57957-6433-DE3F-55C8-6CCADF113B5F}"/>
          </ac:graphicFrameMkLst>
        </pc:graphicFrameChg>
        <pc:picChg chg="add mod">
          <ac:chgData name="Siepmann, Liz" userId="a34a19c4-7b08-4a70-b4d9-618347dd690a" providerId="ADAL" clId="{92A20697-0993-4131-A94A-077778C64E13}" dt="2026-09-24T15:13:44.194" v="169"/>
          <ac:picMkLst>
            <pc:docMk/>
            <pc:sldMk cId="4265513325" sldId="2147471224"/>
            <ac:picMk id="6" creationId="{EA1393A2-B023-910E-F5A3-A0E28EDE11D5}"/>
          </ac:picMkLst>
        </pc:picChg>
      </pc:sldChg>
      <pc:sldChg chg="addSp delSp modSp mod">
        <pc:chgData name="Siepmann, Liz" userId="a34a19c4-7b08-4a70-b4d9-618347dd690a" providerId="ADAL" clId="{92A20697-0993-4131-A94A-077778C64E13}" dt="2026-09-24T15:14:07.323" v="181"/>
        <pc:sldMkLst>
          <pc:docMk/>
          <pc:sldMk cId="1738270487" sldId="2147471225"/>
        </pc:sldMkLst>
        <pc:spChg chg="del">
          <ac:chgData name="Siepmann, Liz" userId="a34a19c4-7b08-4a70-b4d9-618347dd690a" providerId="ADAL" clId="{92A20697-0993-4131-A94A-077778C64E13}" dt="2026-09-24T15:14:05.404" v="179" actId="478"/>
          <ac:spMkLst>
            <pc:docMk/>
            <pc:sldMk cId="1738270487" sldId="2147471225"/>
            <ac:spMk id="2" creationId="{B38E2026-57CF-234E-97A9-8E8F3285A5D9}"/>
          </ac:spMkLst>
        </pc:spChg>
        <pc:spChg chg="del">
          <ac:chgData name="Siepmann, Liz" userId="a34a19c4-7b08-4a70-b4d9-618347dd690a" providerId="ADAL" clId="{92A20697-0993-4131-A94A-077778C64E13}" dt="2026-09-24T15:14:05.404" v="179" actId="478"/>
          <ac:spMkLst>
            <pc:docMk/>
            <pc:sldMk cId="1738270487" sldId="2147471225"/>
            <ac:spMk id="3" creationId="{BCA2F789-1332-D46B-0D56-34F5ABE69719}"/>
          </ac:spMkLst>
        </pc:spChg>
        <pc:graphicFrameChg chg="del">
          <ac:chgData name="Siepmann, Liz" userId="a34a19c4-7b08-4a70-b4d9-618347dd690a" providerId="ADAL" clId="{92A20697-0993-4131-A94A-077778C64E13}" dt="2026-09-24T15:14:05.404" v="179" actId="478"/>
          <ac:graphicFrameMkLst>
            <pc:docMk/>
            <pc:sldMk cId="1738270487" sldId="2147471225"/>
            <ac:graphicFrameMk id="5" creationId="{E72D6211-46FA-E054-9A98-8C6700BC26FF}"/>
          </ac:graphicFrameMkLst>
        </pc:graphicFrameChg>
        <pc:picChg chg="add mod">
          <ac:chgData name="Siepmann, Liz" userId="a34a19c4-7b08-4a70-b4d9-618347dd690a" providerId="ADAL" clId="{92A20697-0993-4131-A94A-077778C64E13}" dt="2026-09-24T15:14:07.323" v="181"/>
          <ac:picMkLst>
            <pc:docMk/>
            <pc:sldMk cId="1738270487" sldId="2147471225"/>
            <ac:picMk id="6" creationId="{77D3873D-CE82-8D72-41CC-AD88D601A915}"/>
          </ac:picMkLst>
        </pc:picChg>
      </pc:sldChg>
      <pc:sldChg chg="addSp delSp modSp mod">
        <pc:chgData name="Siepmann, Liz" userId="a34a19c4-7b08-4a70-b4d9-618347dd690a" providerId="ADAL" clId="{92A20697-0993-4131-A94A-077778C64E13}" dt="2026-09-24T15:10:39.511" v="68"/>
        <pc:sldMkLst>
          <pc:docMk/>
          <pc:sldMk cId="1865327683" sldId="2147471226"/>
        </pc:sldMkLst>
        <pc:spChg chg="del">
          <ac:chgData name="Siepmann, Liz" userId="a34a19c4-7b08-4a70-b4d9-618347dd690a" providerId="ADAL" clId="{92A20697-0993-4131-A94A-077778C64E13}" dt="2026-09-24T15:10:37.097" v="66" actId="478"/>
          <ac:spMkLst>
            <pc:docMk/>
            <pc:sldMk cId="1865327683" sldId="2147471226"/>
            <ac:spMk id="2" creationId="{322079EB-BBD6-D997-3AA6-0B2DD9ACA024}"/>
          </ac:spMkLst>
        </pc:spChg>
        <pc:spChg chg="del">
          <ac:chgData name="Siepmann, Liz" userId="a34a19c4-7b08-4a70-b4d9-618347dd690a" providerId="ADAL" clId="{92A20697-0993-4131-A94A-077778C64E13}" dt="2026-09-24T15:10:37.097" v="66" actId="478"/>
          <ac:spMkLst>
            <pc:docMk/>
            <pc:sldMk cId="1865327683" sldId="2147471226"/>
            <ac:spMk id="3" creationId="{A81E59A9-B584-BCD5-EACB-35FF0BC0D2FC}"/>
          </ac:spMkLst>
        </pc:spChg>
        <pc:graphicFrameChg chg="del">
          <ac:chgData name="Siepmann, Liz" userId="a34a19c4-7b08-4a70-b4d9-618347dd690a" providerId="ADAL" clId="{92A20697-0993-4131-A94A-077778C64E13}" dt="2026-09-24T15:10:37.097" v="66" actId="478"/>
          <ac:graphicFrameMkLst>
            <pc:docMk/>
            <pc:sldMk cId="1865327683" sldId="2147471226"/>
            <ac:graphicFrameMk id="5" creationId="{9EDD4A4F-AA79-9A88-B0C4-789203F6C3F8}"/>
          </ac:graphicFrameMkLst>
        </pc:graphicFrameChg>
        <pc:picChg chg="add mod">
          <ac:chgData name="Siepmann, Liz" userId="a34a19c4-7b08-4a70-b4d9-618347dd690a" providerId="ADAL" clId="{92A20697-0993-4131-A94A-077778C64E13}" dt="2026-09-24T15:10:39.511" v="68"/>
          <ac:picMkLst>
            <pc:docMk/>
            <pc:sldMk cId="1865327683" sldId="2147471226"/>
            <ac:picMk id="6" creationId="{ED3FB276-8452-0B66-0831-5EE3BDA19081}"/>
          </ac:picMkLst>
        </pc:picChg>
      </pc:sldChg>
      <pc:sldChg chg="addSp delSp modSp mod">
        <pc:chgData name="Siepmann, Liz" userId="a34a19c4-7b08-4a70-b4d9-618347dd690a" providerId="ADAL" clId="{92A20697-0993-4131-A94A-077778C64E13}" dt="2026-09-24T15:11:25.340" v="92"/>
        <pc:sldMkLst>
          <pc:docMk/>
          <pc:sldMk cId="748266397" sldId="2147471227"/>
        </pc:sldMkLst>
        <pc:spChg chg="del">
          <ac:chgData name="Siepmann, Liz" userId="a34a19c4-7b08-4a70-b4d9-618347dd690a" providerId="ADAL" clId="{92A20697-0993-4131-A94A-077778C64E13}" dt="2026-09-24T15:11:21.087" v="90" actId="478"/>
          <ac:spMkLst>
            <pc:docMk/>
            <pc:sldMk cId="748266397" sldId="2147471227"/>
            <ac:spMk id="2" creationId="{F1AAAA31-5690-BA25-F9CA-D7E155F7DC31}"/>
          </ac:spMkLst>
        </pc:spChg>
        <pc:spChg chg="del">
          <ac:chgData name="Siepmann, Liz" userId="a34a19c4-7b08-4a70-b4d9-618347dd690a" providerId="ADAL" clId="{92A20697-0993-4131-A94A-077778C64E13}" dt="2026-09-24T15:11:21.087" v="90" actId="478"/>
          <ac:spMkLst>
            <pc:docMk/>
            <pc:sldMk cId="748266397" sldId="2147471227"/>
            <ac:spMk id="3" creationId="{C37155E3-7EB0-F68C-FD35-A8920A26E02E}"/>
          </ac:spMkLst>
        </pc:spChg>
        <pc:graphicFrameChg chg="del">
          <ac:chgData name="Siepmann, Liz" userId="a34a19c4-7b08-4a70-b4d9-618347dd690a" providerId="ADAL" clId="{92A20697-0993-4131-A94A-077778C64E13}" dt="2026-09-24T15:11:21.087" v="90" actId="478"/>
          <ac:graphicFrameMkLst>
            <pc:docMk/>
            <pc:sldMk cId="748266397" sldId="2147471227"/>
            <ac:graphicFrameMk id="5" creationId="{93FC223C-7B13-E728-8F19-BA4B4AA4EA01}"/>
          </ac:graphicFrameMkLst>
        </pc:graphicFrameChg>
        <pc:picChg chg="add mod">
          <ac:chgData name="Siepmann, Liz" userId="a34a19c4-7b08-4a70-b4d9-618347dd690a" providerId="ADAL" clId="{92A20697-0993-4131-A94A-077778C64E13}" dt="2026-09-24T15:11:25.340" v="92"/>
          <ac:picMkLst>
            <pc:docMk/>
            <pc:sldMk cId="748266397" sldId="2147471227"/>
            <ac:picMk id="6" creationId="{6C818E88-2C37-F982-8898-2883D485F30C}"/>
          </ac:picMkLst>
        </pc:picChg>
      </pc:sldChg>
      <pc:sldChg chg="addSp delSp modSp mod">
        <pc:chgData name="Siepmann, Liz" userId="a34a19c4-7b08-4a70-b4d9-618347dd690a" providerId="ADAL" clId="{92A20697-0993-4131-A94A-077778C64E13}" dt="2026-09-24T15:09:14.936" v="32"/>
        <pc:sldMkLst>
          <pc:docMk/>
          <pc:sldMk cId="3776680151" sldId="2147471228"/>
        </pc:sldMkLst>
        <pc:spChg chg="del">
          <ac:chgData name="Siepmann, Liz" userId="a34a19c4-7b08-4a70-b4d9-618347dd690a" providerId="ADAL" clId="{92A20697-0993-4131-A94A-077778C64E13}" dt="2026-09-24T15:09:12.966" v="30" actId="478"/>
          <ac:spMkLst>
            <pc:docMk/>
            <pc:sldMk cId="3776680151" sldId="2147471228"/>
            <ac:spMk id="2" creationId="{853E1926-C5D5-FEEB-34BA-CB48590C4545}"/>
          </ac:spMkLst>
        </pc:spChg>
        <pc:spChg chg="del">
          <ac:chgData name="Siepmann, Liz" userId="a34a19c4-7b08-4a70-b4d9-618347dd690a" providerId="ADAL" clId="{92A20697-0993-4131-A94A-077778C64E13}" dt="2026-09-24T15:09:12.966" v="30" actId="478"/>
          <ac:spMkLst>
            <pc:docMk/>
            <pc:sldMk cId="3776680151" sldId="2147471228"/>
            <ac:spMk id="3" creationId="{C4D48012-1FF3-8944-F078-04E3D2A4C24A}"/>
          </ac:spMkLst>
        </pc:spChg>
        <pc:graphicFrameChg chg="del">
          <ac:chgData name="Siepmann, Liz" userId="a34a19c4-7b08-4a70-b4d9-618347dd690a" providerId="ADAL" clId="{92A20697-0993-4131-A94A-077778C64E13}" dt="2026-09-24T15:09:12.966" v="30" actId="478"/>
          <ac:graphicFrameMkLst>
            <pc:docMk/>
            <pc:sldMk cId="3776680151" sldId="2147471228"/>
            <ac:graphicFrameMk id="5" creationId="{A8FF4D60-F0BE-0043-7D67-263846B61A75}"/>
          </ac:graphicFrameMkLst>
        </pc:graphicFrameChg>
        <pc:picChg chg="add mod">
          <ac:chgData name="Siepmann, Liz" userId="a34a19c4-7b08-4a70-b4d9-618347dd690a" providerId="ADAL" clId="{92A20697-0993-4131-A94A-077778C64E13}" dt="2026-09-24T15:09:14.936" v="32"/>
          <ac:picMkLst>
            <pc:docMk/>
            <pc:sldMk cId="3776680151" sldId="2147471228"/>
            <ac:picMk id="6" creationId="{EE0D29FC-2B34-ADF9-4883-27D253F7B0DC}"/>
          </ac:picMkLst>
        </pc:picChg>
      </pc:sldChg>
      <pc:sldChg chg="addSp delSp modSp mod">
        <pc:chgData name="Siepmann, Liz" userId="a34a19c4-7b08-4a70-b4d9-618347dd690a" providerId="ADAL" clId="{92A20697-0993-4131-A94A-077778C64E13}" dt="2026-09-24T15:09:20.678" v="35"/>
        <pc:sldMkLst>
          <pc:docMk/>
          <pc:sldMk cId="2099292975" sldId="2147471229"/>
        </pc:sldMkLst>
        <pc:spChg chg="del">
          <ac:chgData name="Siepmann, Liz" userId="a34a19c4-7b08-4a70-b4d9-618347dd690a" providerId="ADAL" clId="{92A20697-0993-4131-A94A-077778C64E13}" dt="2026-09-24T15:09:18.363" v="33" actId="478"/>
          <ac:spMkLst>
            <pc:docMk/>
            <pc:sldMk cId="2099292975" sldId="2147471229"/>
            <ac:spMk id="2" creationId="{65C6E0F6-051E-3DD1-7B65-EB2986E335CC}"/>
          </ac:spMkLst>
        </pc:spChg>
        <pc:spChg chg="del">
          <ac:chgData name="Siepmann, Liz" userId="a34a19c4-7b08-4a70-b4d9-618347dd690a" providerId="ADAL" clId="{92A20697-0993-4131-A94A-077778C64E13}" dt="2026-09-24T15:09:18.363" v="33" actId="478"/>
          <ac:spMkLst>
            <pc:docMk/>
            <pc:sldMk cId="2099292975" sldId="2147471229"/>
            <ac:spMk id="3" creationId="{5A48C490-5181-8552-31BC-CDC7B4B1A4C5}"/>
          </ac:spMkLst>
        </pc:spChg>
        <pc:graphicFrameChg chg="del">
          <ac:chgData name="Siepmann, Liz" userId="a34a19c4-7b08-4a70-b4d9-618347dd690a" providerId="ADAL" clId="{92A20697-0993-4131-A94A-077778C64E13}" dt="2026-09-24T15:09:18.363" v="33" actId="478"/>
          <ac:graphicFrameMkLst>
            <pc:docMk/>
            <pc:sldMk cId="2099292975" sldId="2147471229"/>
            <ac:graphicFrameMk id="5" creationId="{6C920389-9B9B-C216-88DB-7BC2621F5A00}"/>
          </ac:graphicFrameMkLst>
        </pc:graphicFrameChg>
        <pc:picChg chg="add mod">
          <ac:chgData name="Siepmann, Liz" userId="a34a19c4-7b08-4a70-b4d9-618347dd690a" providerId="ADAL" clId="{92A20697-0993-4131-A94A-077778C64E13}" dt="2026-09-24T15:09:20.678" v="35"/>
          <ac:picMkLst>
            <pc:docMk/>
            <pc:sldMk cId="2099292975" sldId="2147471229"/>
            <ac:picMk id="6" creationId="{77AE3F5F-8EB1-D204-983F-5F5BD3B8ED5A}"/>
          </ac:picMkLst>
        </pc:picChg>
      </pc:sldChg>
      <pc:sldChg chg="addSp delSp modSp mod">
        <pc:chgData name="Siepmann, Liz" userId="a34a19c4-7b08-4a70-b4d9-618347dd690a" providerId="ADAL" clId="{92A20697-0993-4131-A94A-077778C64E13}" dt="2026-09-24T15:09:25.578" v="38"/>
        <pc:sldMkLst>
          <pc:docMk/>
          <pc:sldMk cId="4232956350" sldId="2147471230"/>
        </pc:sldMkLst>
        <pc:spChg chg="del">
          <ac:chgData name="Siepmann, Liz" userId="a34a19c4-7b08-4a70-b4d9-618347dd690a" providerId="ADAL" clId="{92A20697-0993-4131-A94A-077778C64E13}" dt="2026-09-24T15:09:23.168" v="36" actId="478"/>
          <ac:spMkLst>
            <pc:docMk/>
            <pc:sldMk cId="4232956350" sldId="2147471230"/>
            <ac:spMk id="2" creationId="{C0CCE9BB-E224-9227-D3D3-B3312A9F99AB}"/>
          </ac:spMkLst>
        </pc:spChg>
        <pc:spChg chg="del">
          <ac:chgData name="Siepmann, Liz" userId="a34a19c4-7b08-4a70-b4d9-618347dd690a" providerId="ADAL" clId="{92A20697-0993-4131-A94A-077778C64E13}" dt="2026-09-24T15:09:23.168" v="36" actId="478"/>
          <ac:spMkLst>
            <pc:docMk/>
            <pc:sldMk cId="4232956350" sldId="2147471230"/>
            <ac:spMk id="3" creationId="{B573693B-84B9-4E2B-26B0-C3E887BB9E88}"/>
          </ac:spMkLst>
        </pc:spChg>
        <pc:graphicFrameChg chg="del">
          <ac:chgData name="Siepmann, Liz" userId="a34a19c4-7b08-4a70-b4d9-618347dd690a" providerId="ADAL" clId="{92A20697-0993-4131-A94A-077778C64E13}" dt="2026-09-24T15:09:23.168" v="36" actId="478"/>
          <ac:graphicFrameMkLst>
            <pc:docMk/>
            <pc:sldMk cId="4232956350" sldId="2147471230"/>
            <ac:graphicFrameMk id="6" creationId="{987E04CA-2731-AF11-FA79-0B49930909CC}"/>
          </ac:graphicFrameMkLst>
        </pc:graphicFrameChg>
        <pc:picChg chg="add mod">
          <ac:chgData name="Siepmann, Liz" userId="a34a19c4-7b08-4a70-b4d9-618347dd690a" providerId="ADAL" clId="{92A20697-0993-4131-A94A-077778C64E13}" dt="2026-09-24T15:09:25.578" v="38"/>
          <ac:picMkLst>
            <pc:docMk/>
            <pc:sldMk cId="4232956350" sldId="2147471230"/>
            <ac:picMk id="5" creationId="{5416CFC7-6454-F41E-05DB-111905551ED6}"/>
          </ac:picMkLst>
        </pc:picChg>
      </pc:sldChg>
      <pc:sldChg chg="addSp delSp modSp mod">
        <pc:chgData name="Siepmann, Liz" userId="a34a19c4-7b08-4a70-b4d9-618347dd690a" providerId="ADAL" clId="{92A20697-0993-4131-A94A-077778C64E13}" dt="2026-09-24T15:09:38.136" v="44"/>
        <pc:sldMkLst>
          <pc:docMk/>
          <pc:sldMk cId="1692659094" sldId="2147471231"/>
        </pc:sldMkLst>
        <pc:spChg chg="del">
          <ac:chgData name="Siepmann, Liz" userId="a34a19c4-7b08-4a70-b4d9-618347dd690a" providerId="ADAL" clId="{92A20697-0993-4131-A94A-077778C64E13}" dt="2026-09-24T15:09:34.862" v="42" actId="478"/>
          <ac:spMkLst>
            <pc:docMk/>
            <pc:sldMk cId="1692659094" sldId="2147471231"/>
            <ac:spMk id="2" creationId="{F68FD573-9551-02A5-AFFE-4279718F967B}"/>
          </ac:spMkLst>
        </pc:spChg>
        <pc:spChg chg="del">
          <ac:chgData name="Siepmann, Liz" userId="a34a19c4-7b08-4a70-b4d9-618347dd690a" providerId="ADAL" clId="{92A20697-0993-4131-A94A-077778C64E13}" dt="2026-09-24T15:09:34.862" v="42" actId="478"/>
          <ac:spMkLst>
            <pc:docMk/>
            <pc:sldMk cId="1692659094" sldId="2147471231"/>
            <ac:spMk id="3" creationId="{46BD6A17-DD51-A3B5-EAF5-B81CFDD03D45}"/>
          </ac:spMkLst>
        </pc:spChg>
        <pc:graphicFrameChg chg="del">
          <ac:chgData name="Siepmann, Liz" userId="a34a19c4-7b08-4a70-b4d9-618347dd690a" providerId="ADAL" clId="{92A20697-0993-4131-A94A-077778C64E13}" dt="2026-09-24T15:09:34.862" v="42" actId="478"/>
          <ac:graphicFrameMkLst>
            <pc:docMk/>
            <pc:sldMk cId="1692659094" sldId="2147471231"/>
            <ac:graphicFrameMk id="5" creationId="{2F144733-79F8-442D-B3D3-5DEF8D895E06}"/>
          </ac:graphicFrameMkLst>
        </pc:graphicFrameChg>
        <pc:picChg chg="add mod">
          <ac:chgData name="Siepmann, Liz" userId="a34a19c4-7b08-4a70-b4d9-618347dd690a" providerId="ADAL" clId="{92A20697-0993-4131-A94A-077778C64E13}" dt="2026-09-24T15:09:38.136" v="44"/>
          <ac:picMkLst>
            <pc:docMk/>
            <pc:sldMk cId="1692659094" sldId="2147471231"/>
            <ac:picMk id="6" creationId="{1B8E0469-FF68-5D0A-45E7-0E0A547E5FFD}"/>
          </ac:picMkLst>
        </pc:picChg>
      </pc:sldChg>
      <pc:sldChg chg="addSp delSp modSp mod">
        <pc:chgData name="Siepmann, Liz" userId="a34a19c4-7b08-4a70-b4d9-618347dd690a" providerId="ADAL" clId="{92A20697-0993-4131-A94A-077778C64E13}" dt="2026-09-24T15:13:28" v="159"/>
        <pc:sldMkLst>
          <pc:docMk/>
          <pc:sldMk cId="1943195084" sldId="2147471232"/>
        </pc:sldMkLst>
        <pc:spChg chg="del">
          <ac:chgData name="Siepmann, Liz" userId="a34a19c4-7b08-4a70-b4d9-618347dd690a" providerId="ADAL" clId="{92A20697-0993-4131-A94A-077778C64E13}" dt="2026-09-24T15:13:25.830" v="157" actId="478"/>
          <ac:spMkLst>
            <pc:docMk/>
            <pc:sldMk cId="1943195084" sldId="2147471232"/>
            <ac:spMk id="2" creationId="{309B6535-86D8-C916-FB61-FCE1F6749F36}"/>
          </ac:spMkLst>
        </pc:spChg>
        <pc:spChg chg="del">
          <ac:chgData name="Siepmann, Liz" userId="a34a19c4-7b08-4a70-b4d9-618347dd690a" providerId="ADAL" clId="{92A20697-0993-4131-A94A-077778C64E13}" dt="2026-09-24T15:13:25.830" v="157" actId="478"/>
          <ac:spMkLst>
            <pc:docMk/>
            <pc:sldMk cId="1943195084" sldId="2147471232"/>
            <ac:spMk id="3" creationId="{FACAE2F9-0C7B-8756-582E-C377123F9A93}"/>
          </ac:spMkLst>
        </pc:spChg>
        <pc:graphicFrameChg chg="del">
          <ac:chgData name="Siepmann, Liz" userId="a34a19c4-7b08-4a70-b4d9-618347dd690a" providerId="ADAL" clId="{92A20697-0993-4131-A94A-077778C64E13}" dt="2026-09-24T15:13:25.830" v="157" actId="478"/>
          <ac:graphicFrameMkLst>
            <pc:docMk/>
            <pc:sldMk cId="1943195084" sldId="2147471232"/>
            <ac:graphicFrameMk id="5" creationId="{EBA31A7F-E188-4683-8B1E-029C1CD8E985}"/>
          </ac:graphicFrameMkLst>
        </pc:graphicFrameChg>
        <pc:picChg chg="add mod">
          <ac:chgData name="Siepmann, Liz" userId="a34a19c4-7b08-4a70-b4d9-618347dd690a" providerId="ADAL" clId="{92A20697-0993-4131-A94A-077778C64E13}" dt="2026-09-24T15:13:28" v="159"/>
          <ac:picMkLst>
            <pc:docMk/>
            <pc:sldMk cId="1943195084" sldId="2147471232"/>
            <ac:picMk id="6" creationId="{9AD96219-7AA4-732C-5BEA-B82477187406}"/>
          </ac:picMkLst>
        </pc:picChg>
      </pc:sldChg>
      <pc:sldChg chg="addSp delSp modSp mod">
        <pc:chgData name="Siepmann, Liz" userId="a34a19c4-7b08-4a70-b4d9-618347dd690a" providerId="ADAL" clId="{92A20697-0993-4131-A94A-077778C64E13}" dt="2026-09-24T15:10:08.806" v="50"/>
        <pc:sldMkLst>
          <pc:docMk/>
          <pc:sldMk cId="2714467085" sldId="2147471234"/>
        </pc:sldMkLst>
        <pc:spChg chg="del">
          <ac:chgData name="Siepmann, Liz" userId="a34a19c4-7b08-4a70-b4d9-618347dd690a" providerId="ADAL" clId="{92A20697-0993-4131-A94A-077778C64E13}" dt="2026-09-24T15:10:06.517" v="48" actId="478"/>
          <ac:spMkLst>
            <pc:docMk/>
            <pc:sldMk cId="2714467085" sldId="2147471234"/>
            <ac:spMk id="2" creationId="{406B1FE5-6FFE-73FA-CA01-668822FC85B1}"/>
          </ac:spMkLst>
        </pc:spChg>
        <pc:spChg chg="del">
          <ac:chgData name="Siepmann, Liz" userId="a34a19c4-7b08-4a70-b4d9-618347dd690a" providerId="ADAL" clId="{92A20697-0993-4131-A94A-077778C64E13}" dt="2026-09-24T15:10:06.517" v="48" actId="478"/>
          <ac:spMkLst>
            <pc:docMk/>
            <pc:sldMk cId="2714467085" sldId="2147471234"/>
            <ac:spMk id="3" creationId="{8CED8F4A-3104-1F25-88DE-EA039794A9D7}"/>
          </ac:spMkLst>
        </pc:spChg>
        <pc:spChg chg="del">
          <ac:chgData name="Siepmann, Liz" userId="a34a19c4-7b08-4a70-b4d9-618347dd690a" providerId="ADAL" clId="{92A20697-0993-4131-A94A-077778C64E13}" dt="2026-09-24T15:10:06.517" v="48" actId="478"/>
          <ac:spMkLst>
            <pc:docMk/>
            <pc:sldMk cId="2714467085" sldId="2147471234"/>
            <ac:spMk id="4" creationId="{EAC0F54E-33F4-4A08-BEEC-01EF8CE80676}"/>
          </ac:spMkLst>
        </pc:spChg>
        <pc:spChg chg="del">
          <ac:chgData name="Siepmann, Liz" userId="a34a19c4-7b08-4a70-b4d9-618347dd690a" providerId="ADAL" clId="{92A20697-0993-4131-A94A-077778C64E13}" dt="2026-09-24T15:10:06.517" v="48" actId="478"/>
          <ac:spMkLst>
            <pc:docMk/>
            <pc:sldMk cId="2714467085" sldId="2147471234"/>
            <ac:spMk id="9" creationId="{7307DF02-B2FD-40BC-89B5-55A0FFF530FD}"/>
          </ac:spMkLst>
        </pc:spChg>
        <pc:spChg chg="del">
          <ac:chgData name="Siepmann, Liz" userId="a34a19c4-7b08-4a70-b4d9-618347dd690a" providerId="ADAL" clId="{92A20697-0993-4131-A94A-077778C64E13}" dt="2026-09-24T15:10:06.517" v="48" actId="478"/>
          <ac:spMkLst>
            <pc:docMk/>
            <pc:sldMk cId="2714467085" sldId="2147471234"/>
            <ac:spMk id="10" creationId="{7A381542-2A1A-5762-AC6F-856831501675}"/>
          </ac:spMkLst>
        </pc:spChg>
        <pc:spChg chg="del">
          <ac:chgData name="Siepmann, Liz" userId="a34a19c4-7b08-4a70-b4d9-618347dd690a" providerId="ADAL" clId="{92A20697-0993-4131-A94A-077778C64E13}" dt="2026-09-24T15:10:06.517" v="48" actId="478"/>
          <ac:spMkLst>
            <pc:docMk/>
            <pc:sldMk cId="2714467085" sldId="2147471234"/>
            <ac:spMk id="12" creationId="{06A0937B-A5D2-38DE-0AA3-F4E171462090}"/>
          </ac:spMkLst>
        </pc:spChg>
        <pc:grpChg chg="del">
          <ac:chgData name="Siepmann, Liz" userId="a34a19c4-7b08-4a70-b4d9-618347dd690a" providerId="ADAL" clId="{92A20697-0993-4131-A94A-077778C64E13}" dt="2026-09-24T15:10:06.517" v="48" actId="478"/>
          <ac:grpSpMkLst>
            <pc:docMk/>
            <pc:sldMk cId="2714467085" sldId="2147471234"/>
            <ac:grpSpMk id="13" creationId="{4672C4B1-93DA-3E67-D311-DBCF97871CC3}"/>
          </ac:grpSpMkLst>
        </pc:grpChg>
        <pc:graphicFrameChg chg="del">
          <ac:chgData name="Siepmann, Liz" userId="a34a19c4-7b08-4a70-b4d9-618347dd690a" providerId="ADAL" clId="{92A20697-0993-4131-A94A-077778C64E13}" dt="2026-09-24T15:10:06.517" v="48" actId="478"/>
          <ac:graphicFrameMkLst>
            <pc:docMk/>
            <pc:sldMk cId="2714467085" sldId="2147471234"/>
            <ac:graphicFrameMk id="7" creationId="{EAF203EA-190A-448B-8236-76F0B3C1050A}"/>
          </ac:graphicFrameMkLst>
        </pc:graphicFrameChg>
        <pc:graphicFrameChg chg="del">
          <ac:chgData name="Siepmann, Liz" userId="a34a19c4-7b08-4a70-b4d9-618347dd690a" providerId="ADAL" clId="{92A20697-0993-4131-A94A-077778C64E13}" dt="2026-09-24T15:10:06.517" v="48" actId="478"/>
          <ac:graphicFrameMkLst>
            <pc:docMk/>
            <pc:sldMk cId="2714467085" sldId="2147471234"/>
            <ac:graphicFrameMk id="8" creationId="{95C3AD3B-A454-4EC1-B182-9A0B62D1ABB7}"/>
          </ac:graphicFrameMkLst>
        </pc:graphicFrameChg>
        <pc:picChg chg="add mod">
          <ac:chgData name="Siepmann, Liz" userId="a34a19c4-7b08-4a70-b4d9-618347dd690a" providerId="ADAL" clId="{92A20697-0993-4131-A94A-077778C64E13}" dt="2026-09-24T15:10:08.806" v="50"/>
          <ac:picMkLst>
            <pc:docMk/>
            <pc:sldMk cId="2714467085" sldId="2147471234"/>
            <ac:picMk id="6" creationId="{B9703216-0994-207C-AD50-C062E031E9B2}"/>
          </ac:picMkLst>
        </pc:picChg>
      </pc:sldChg>
      <pc:sldChg chg="addSp delSp modSp mod">
        <pc:chgData name="Siepmann, Liz" userId="a34a19c4-7b08-4a70-b4d9-618347dd690a" providerId="ADAL" clId="{92A20697-0993-4131-A94A-077778C64E13}" dt="2026-09-24T15:11:40.040" v="101"/>
        <pc:sldMkLst>
          <pc:docMk/>
          <pc:sldMk cId="2718918447" sldId="2147471235"/>
        </pc:sldMkLst>
        <pc:spChg chg="del">
          <ac:chgData name="Siepmann, Liz" userId="a34a19c4-7b08-4a70-b4d9-618347dd690a" providerId="ADAL" clId="{92A20697-0993-4131-A94A-077778C64E13}" dt="2026-09-24T15:11:38.214" v="99" actId="478"/>
          <ac:spMkLst>
            <pc:docMk/>
            <pc:sldMk cId="2718918447" sldId="2147471235"/>
            <ac:spMk id="2" creationId="{2A3DC8F1-6EBF-6143-6E70-7867CDB2E951}"/>
          </ac:spMkLst>
        </pc:spChg>
        <pc:spChg chg="del">
          <ac:chgData name="Siepmann, Liz" userId="a34a19c4-7b08-4a70-b4d9-618347dd690a" providerId="ADAL" clId="{92A20697-0993-4131-A94A-077778C64E13}" dt="2026-09-24T15:11:38.214" v="99" actId="478"/>
          <ac:spMkLst>
            <pc:docMk/>
            <pc:sldMk cId="2718918447" sldId="2147471235"/>
            <ac:spMk id="3" creationId="{AA51C7CF-86A5-62F7-45AC-7E19C12B8278}"/>
          </ac:spMkLst>
        </pc:spChg>
        <pc:spChg chg="del">
          <ac:chgData name="Siepmann, Liz" userId="a34a19c4-7b08-4a70-b4d9-618347dd690a" providerId="ADAL" clId="{92A20697-0993-4131-A94A-077778C64E13}" dt="2026-09-24T15:11:38.214" v="99" actId="478"/>
          <ac:spMkLst>
            <pc:docMk/>
            <pc:sldMk cId="2718918447" sldId="2147471235"/>
            <ac:spMk id="5" creationId="{38B7AA67-DD83-24F2-9988-793E2846820A}"/>
          </ac:spMkLst>
        </pc:spChg>
        <pc:spChg chg="del">
          <ac:chgData name="Siepmann, Liz" userId="a34a19c4-7b08-4a70-b4d9-618347dd690a" providerId="ADAL" clId="{92A20697-0993-4131-A94A-077778C64E13}" dt="2026-09-24T15:11:38.214" v="99" actId="478"/>
          <ac:spMkLst>
            <pc:docMk/>
            <pc:sldMk cId="2718918447" sldId="2147471235"/>
            <ac:spMk id="6" creationId="{0F9B0506-312D-7181-FD09-850EF6E4FF48}"/>
          </ac:spMkLst>
        </pc:spChg>
        <pc:spChg chg="del">
          <ac:chgData name="Siepmann, Liz" userId="a34a19c4-7b08-4a70-b4d9-618347dd690a" providerId="ADAL" clId="{92A20697-0993-4131-A94A-077778C64E13}" dt="2026-09-24T15:11:38.214" v="99" actId="478"/>
          <ac:spMkLst>
            <pc:docMk/>
            <pc:sldMk cId="2718918447" sldId="2147471235"/>
            <ac:spMk id="14" creationId="{A5B8DEBE-0A3A-EBF9-7F70-60ED8E430D8A}"/>
          </ac:spMkLst>
        </pc:spChg>
        <pc:spChg chg="del">
          <ac:chgData name="Siepmann, Liz" userId="a34a19c4-7b08-4a70-b4d9-618347dd690a" providerId="ADAL" clId="{92A20697-0993-4131-A94A-077778C64E13}" dt="2026-09-24T15:11:38.214" v="99" actId="478"/>
          <ac:spMkLst>
            <pc:docMk/>
            <pc:sldMk cId="2718918447" sldId="2147471235"/>
            <ac:spMk id="15" creationId="{BE27BBF0-1FB3-7585-C341-7D7AFD692878}"/>
          </ac:spMkLst>
        </pc:spChg>
        <pc:spChg chg="del">
          <ac:chgData name="Siepmann, Liz" userId="a34a19c4-7b08-4a70-b4d9-618347dd690a" providerId="ADAL" clId="{92A20697-0993-4131-A94A-077778C64E13}" dt="2026-09-24T15:11:38.214" v="99" actId="478"/>
          <ac:spMkLst>
            <pc:docMk/>
            <pc:sldMk cId="2718918447" sldId="2147471235"/>
            <ac:spMk id="19" creationId="{1A7B22DF-3300-D62D-2E57-FD9E6BF85A08}"/>
          </ac:spMkLst>
        </pc:spChg>
        <pc:grpChg chg="del">
          <ac:chgData name="Siepmann, Liz" userId="a34a19c4-7b08-4a70-b4d9-618347dd690a" providerId="ADAL" clId="{92A20697-0993-4131-A94A-077778C64E13}" dt="2026-09-24T15:11:38.214" v="99" actId="478"/>
          <ac:grpSpMkLst>
            <pc:docMk/>
            <pc:sldMk cId="2718918447" sldId="2147471235"/>
            <ac:grpSpMk id="7" creationId="{D3958F69-BD41-9A29-E1F6-B3B1B1FB88FE}"/>
          </ac:grpSpMkLst>
        </pc:grpChg>
        <pc:graphicFrameChg chg="del">
          <ac:chgData name="Siepmann, Liz" userId="a34a19c4-7b08-4a70-b4d9-618347dd690a" providerId="ADAL" clId="{92A20697-0993-4131-A94A-077778C64E13}" dt="2026-09-24T15:11:38.214" v="99" actId="478"/>
          <ac:graphicFrameMkLst>
            <pc:docMk/>
            <pc:sldMk cId="2718918447" sldId="2147471235"/>
            <ac:graphicFrameMk id="12" creationId="{3E6C9094-D5CB-9291-32A5-DFA895D74481}"/>
          </ac:graphicFrameMkLst>
        </pc:graphicFrameChg>
        <pc:graphicFrameChg chg="del">
          <ac:chgData name="Siepmann, Liz" userId="a34a19c4-7b08-4a70-b4d9-618347dd690a" providerId="ADAL" clId="{92A20697-0993-4131-A94A-077778C64E13}" dt="2026-09-24T15:11:38.214" v="99" actId="478"/>
          <ac:graphicFrameMkLst>
            <pc:docMk/>
            <pc:sldMk cId="2718918447" sldId="2147471235"/>
            <ac:graphicFrameMk id="13" creationId="{4DCBF6F1-B31E-3056-4F2D-E5FF76325321}"/>
          </ac:graphicFrameMkLst>
        </pc:graphicFrameChg>
        <pc:picChg chg="add mod">
          <ac:chgData name="Siepmann, Liz" userId="a34a19c4-7b08-4a70-b4d9-618347dd690a" providerId="ADAL" clId="{92A20697-0993-4131-A94A-077778C64E13}" dt="2026-09-24T15:11:40.040" v="101"/>
          <ac:picMkLst>
            <pc:docMk/>
            <pc:sldMk cId="2718918447" sldId="2147471235"/>
            <ac:picMk id="16" creationId="{6CFF7897-5285-C5EF-8A20-C7E1C724C186}"/>
          </ac:picMkLst>
        </pc:picChg>
      </pc:sldChg>
      <pc:sldChg chg="addSp delSp modSp mod">
        <pc:chgData name="Siepmann, Liz" userId="a34a19c4-7b08-4a70-b4d9-618347dd690a" providerId="ADAL" clId="{92A20697-0993-4131-A94A-077778C64E13}" dt="2026-09-24T15:10:57.457" v="77"/>
        <pc:sldMkLst>
          <pc:docMk/>
          <pc:sldMk cId="3190458797" sldId="2147471236"/>
        </pc:sldMkLst>
        <pc:spChg chg="del">
          <ac:chgData name="Siepmann, Liz" userId="a34a19c4-7b08-4a70-b4d9-618347dd690a" providerId="ADAL" clId="{92A20697-0993-4131-A94A-077778C64E13}" dt="2026-09-24T15:10:55.557" v="75" actId="478"/>
          <ac:spMkLst>
            <pc:docMk/>
            <pc:sldMk cId="3190458797" sldId="2147471236"/>
            <ac:spMk id="2" creationId="{7011A984-F223-F005-37FA-D4D0D53B92DC}"/>
          </ac:spMkLst>
        </pc:spChg>
        <pc:spChg chg="del">
          <ac:chgData name="Siepmann, Liz" userId="a34a19c4-7b08-4a70-b4d9-618347dd690a" providerId="ADAL" clId="{92A20697-0993-4131-A94A-077778C64E13}" dt="2026-09-24T15:10:55.557" v="75" actId="478"/>
          <ac:spMkLst>
            <pc:docMk/>
            <pc:sldMk cId="3190458797" sldId="2147471236"/>
            <ac:spMk id="3" creationId="{0A6E68F1-0915-849C-EBAC-5C891AC2D017}"/>
          </ac:spMkLst>
        </pc:spChg>
        <pc:spChg chg="del">
          <ac:chgData name="Siepmann, Liz" userId="a34a19c4-7b08-4a70-b4d9-618347dd690a" providerId="ADAL" clId="{92A20697-0993-4131-A94A-077778C64E13}" dt="2026-09-24T15:10:55.557" v="75" actId="478"/>
          <ac:spMkLst>
            <pc:docMk/>
            <pc:sldMk cId="3190458797" sldId="2147471236"/>
            <ac:spMk id="4" creationId="{E9A1D75B-1EBF-6649-58A6-77DB05F50E9A}"/>
          </ac:spMkLst>
        </pc:spChg>
        <pc:spChg chg="del">
          <ac:chgData name="Siepmann, Liz" userId="a34a19c4-7b08-4a70-b4d9-618347dd690a" providerId="ADAL" clId="{92A20697-0993-4131-A94A-077778C64E13}" dt="2026-09-24T15:10:55.557" v="75" actId="478"/>
          <ac:spMkLst>
            <pc:docMk/>
            <pc:sldMk cId="3190458797" sldId="2147471236"/>
            <ac:spMk id="5" creationId="{0FD4B5E3-D5ED-160A-CA5A-C2B301D650DD}"/>
          </ac:spMkLst>
        </pc:spChg>
        <pc:spChg chg="del">
          <ac:chgData name="Siepmann, Liz" userId="a34a19c4-7b08-4a70-b4d9-618347dd690a" providerId="ADAL" clId="{92A20697-0993-4131-A94A-077778C64E13}" dt="2026-09-24T15:10:55.557" v="75" actId="478"/>
          <ac:spMkLst>
            <pc:docMk/>
            <pc:sldMk cId="3190458797" sldId="2147471236"/>
            <ac:spMk id="8" creationId="{3C3C1538-F801-6D17-8A4D-21E27ED2DACB}"/>
          </ac:spMkLst>
        </pc:spChg>
        <pc:spChg chg="del">
          <ac:chgData name="Siepmann, Liz" userId="a34a19c4-7b08-4a70-b4d9-618347dd690a" providerId="ADAL" clId="{92A20697-0993-4131-A94A-077778C64E13}" dt="2026-09-24T15:10:55.557" v="75" actId="478"/>
          <ac:spMkLst>
            <pc:docMk/>
            <pc:sldMk cId="3190458797" sldId="2147471236"/>
            <ac:spMk id="12" creationId="{54A0B42C-8F7A-6D41-4D40-196618994B14}"/>
          </ac:spMkLst>
        </pc:spChg>
        <pc:grpChg chg="del">
          <ac:chgData name="Siepmann, Liz" userId="a34a19c4-7b08-4a70-b4d9-618347dd690a" providerId="ADAL" clId="{92A20697-0993-4131-A94A-077778C64E13}" dt="2026-09-24T15:10:55.557" v="75" actId="478"/>
          <ac:grpSpMkLst>
            <pc:docMk/>
            <pc:sldMk cId="3190458797" sldId="2147471236"/>
            <ac:grpSpMk id="13" creationId="{4733F0D3-1CFD-2E2A-B0C3-5279CA568001}"/>
          </ac:grpSpMkLst>
        </pc:grpChg>
        <pc:graphicFrameChg chg="del">
          <ac:chgData name="Siepmann, Liz" userId="a34a19c4-7b08-4a70-b4d9-618347dd690a" providerId="ADAL" clId="{92A20697-0993-4131-A94A-077778C64E13}" dt="2026-09-24T15:10:55.557" v="75" actId="478"/>
          <ac:graphicFrameMkLst>
            <pc:docMk/>
            <pc:sldMk cId="3190458797" sldId="2147471236"/>
            <ac:graphicFrameMk id="10" creationId="{4954E131-0C8E-D467-318F-B63012EF2851}"/>
          </ac:graphicFrameMkLst>
        </pc:graphicFrameChg>
        <pc:graphicFrameChg chg="del">
          <ac:chgData name="Siepmann, Liz" userId="a34a19c4-7b08-4a70-b4d9-618347dd690a" providerId="ADAL" clId="{92A20697-0993-4131-A94A-077778C64E13}" dt="2026-09-24T15:10:55.557" v="75" actId="478"/>
          <ac:graphicFrameMkLst>
            <pc:docMk/>
            <pc:sldMk cId="3190458797" sldId="2147471236"/>
            <ac:graphicFrameMk id="11" creationId="{2D1C3F81-FFEC-02F7-6735-8F67B76C3C1A}"/>
          </ac:graphicFrameMkLst>
        </pc:graphicFrameChg>
        <pc:picChg chg="add mod">
          <ac:chgData name="Siepmann, Liz" userId="a34a19c4-7b08-4a70-b4d9-618347dd690a" providerId="ADAL" clId="{92A20697-0993-4131-A94A-077778C64E13}" dt="2026-09-24T15:10:57.457" v="77"/>
          <ac:picMkLst>
            <pc:docMk/>
            <pc:sldMk cId="3190458797" sldId="2147471236"/>
            <ac:picMk id="7" creationId="{EFF5FCEF-E45F-9392-E632-43FB533ABFE8}"/>
          </ac:picMkLst>
        </pc:picChg>
      </pc:sldChg>
      <pc:sldChg chg="addSp delSp modSp mod">
        <pc:chgData name="Siepmann, Liz" userId="a34a19c4-7b08-4a70-b4d9-618347dd690a" providerId="ADAL" clId="{92A20697-0993-4131-A94A-077778C64E13}" dt="2026-09-24T15:12:42.875" v="132"/>
        <pc:sldMkLst>
          <pc:docMk/>
          <pc:sldMk cId="3888671473" sldId="2147471237"/>
        </pc:sldMkLst>
        <pc:spChg chg="del">
          <ac:chgData name="Siepmann, Liz" userId="a34a19c4-7b08-4a70-b4d9-618347dd690a" providerId="ADAL" clId="{92A20697-0993-4131-A94A-077778C64E13}" dt="2026-09-24T15:12:40.615" v="130" actId="478"/>
          <ac:spMkLst>
            <pc:docMk/>
            <pc:sldMk cId="3888671473" sldId="2147471237"/>
            <ac:spMk id="2" creationId="{AA9FE09C-DA1A-5E40-90AE-70BF0FF29E53}"/>
          </ac:spMkLst>
        </pc:spChg>
        <pc:spChg chg="del">
          <ac:chgData name="Siepmann, Liz" userId="a34a19c4-7b08-4a70-b4d9-618347dd690a" providerId="ADAL" clId="{92A20697-0993-4131-A94A-077778C64E13}" dt="2026-09-24T15:12:40.615" v="130" actId="478"/>
          <ac:spMkLst>
            <pc:docMk/>
            <pc:sldMk cId="3888671473" sldId="2147471237"/>
            <ac:spMk id="3" creationId="{467D6D2C-5BBA-E5ED-0402-6E9AC6691043}"/>
          </ac:spMkLst>
        </pc:spChg>
        <pc:spChg chg="del">
          <ac:chgData name="Siepmann, Liz" userId="a34a19c4-7b08-4a70-b4d9-618347dd690a" providerId="ADAL" clId="{92A20697-0993-4131-A94A-077778C64E13}" dt="2026-09-24T15:12:40.615" v="130" actId="478"/>
          <ac:spMkLst>
            <pc:docMk/>
            <pc:sldMk cId="3888671473" sldId="2147471237"/>
            <ac:spMk id="7" creationId="{E49A3AD8-7EFC-CF51-357E-6772222891FD}"/>
          </ac:spMkLst>
        </pc:spChg>
        <pc:spChg chg="del">
          <ac:chgData name="Siepmann, Liz" userId="a34a19c4-7b08-4a70-b4d9-618347dd690a" providerId="ADAL" clId="{92A20697-0993-4131-A94A-077778C64E13}" dt="2026-09-24T15:12:40.615" v="130" actId="478"/>
          <ac:spMkLst>
            <pc:docMk/>
            <pc:sldMk cId="3888671473" sldId="2147471237"/>
            <ac:spMk id="9" creationId="{E9A1D75B-1EBF-6649-58A6-77DB05F50E9A}"/>
          </ac:spMkLst>
        </pc:spChg>
        <pc:spChg chg="del">
          <ac:chgData name="Siepmann, Liz" userId="a34a19c4-7b08-4a70-b4d9-618347dd690a" providerId="ADAL" clId="{92A20697-0993-4131-A94A-077778C64E13}" dt="2026-09-24T15:12:40.615" v="130" actId="478"/>
          <ac:spMkLst>
            <pc:docMk/>
            <pc:sldMk cId="3888671473" sldId="2147471237"/>
            <ac:spMk id="10" creationId="{14850FDA-CF9C-21C5-DE1E-85C0774A3912}"/>
          </ac:spMkLst>
        </pc:spChg>
        <pc:spChg chg="del">
          <ac:chgData name="Siepmann, Liz" userId="a34a19c4-7b08-4a70-b4d9-618347dd690a" providerId="ADAL" clId="{92A20697-0993-4131-A94A-077778C64E13}" dt="2026-09-24T15:12:40.615" v="130" actId="478"/>
          <ac:spMkLst>
            <pc:docMk/>
            <pc:sldMk cId="3888671473" sldId="2147471237"/>
            <ac:spMk id="12" creationId="{7CFFA9B4-649E-2A03-3216-B94FC08F7F26}"/>
          </ac:spMkLst>
        </pc:spChg>
        <pc:grpChg chg="del">
          <ac:chgData name="Siepmann, Liz" userId="a34a19c4-7b08-4a70-b4d9-618347dd690a" providerId="ADAL" clId="{92A20697-0993-4131-A94A-077778C64E13}" dt="2026-09-24T15:12:40.615" v="130" actId="478"/>
          <ac:grpSpMkLst>
            <pc:docMk/>
            <pc:sldMk cId="3888671473" sldId="2147471237"/>
            <ac:grpSpMk id="13" creationId="{CD428B18-ABF9-1232-7BEB-C17606ADA525}"/>
          </ac:grpSpMkLst>
        </pc:grpChg>
        <pc:graphicFrameChg chg="del">
          <ac:chgData name="Siepmann, Liz" userId="a34a19c4-7b08-4a70-b4d9-618347dd690a" providerId="ADAL" clId="{92A20697-0993-4131-A94A-077778C64E13}" dt="2026-09-24T15:12:40.615" v="130" actId="478"/>
          <ac:graphicFrameMkLst>
            <pc:docMk/>
            <pc:sldMk cId="3888671473" sldId="2147471237"/>
            <ac:graphicFrameMk id="4" creationId="{E1E10079-5031-E54F-DF27-8C1AC1B088E1}"/>
          </ac:graphicFrameMkLst>
        </pc:graphicFrameChg>
        <pc:graphicFrameChg chg="del">
          <ac:chgData name="Siepmann, Liz" userId="a34a19c4-7b08-4a70-b4d9-618347dd690a" providerId="ADAL" clId="{92A20697-0993-4131-A94A-077778C64E13}" dt="2026-09-24T15:12:40.615" v="130" actId="478"/>
          <ac:graphicFrameMkLst>
            <pc:docMk/>
            <pc:sldMk cId="3888671473" sldId="2147471237"/>
            <ac:graphicFrameMk id="5" creationId="{B9C6663B-E3F1-669B-F748-92D78CDF32FC}"/>
          </ac:graphicFrameMkLst>
        </pc:graphicFrameChg>
        <pc:picChg chg="add mod">
          <ac:chgData name="Siepmann, Liz" userId="a34a19c4-7b08-4a70-b4d9-618347dd690a" providerId="ADAL" clId="{92A20697-0993-4131-A94A-077778C64E13}" dt="2026-09-24T15:12:42.875" v="132"/>
          <ac:picMkLst>
            <pc:docMk/>
            <pc:sldMk cId="3888671473" sldId="2147471237"/>
            <ac:picMk id="8" creationId="{8BDA27B4-AE1B-0C78-25F1-65542F3231D0}"/>
          </ac:picMkLst>
        </pc:picChg>
      </pc:sldChg>
      <pc:sldChg chg="addSp delSp modSp mod">
        <pc:chgData name="Siepmann, Liz" userId="a34a19c4-7b08-4a70-b4d9-618347dd690a" providerId="ADAL" clId="{92A20697-0993-4131-A94A-077778C64E13}" dt="2026-09-24T15:13:08.482" v="147"/>
        <pc:sldMkLst>
          <pc:docMk/>
          <pc:sldMk cId="851903846" sldId="2147471238"/>
        </pc:sldMkLst>
        <pc:spChg chg="del">
          <ac:chgData name="Siepmann, Liz" userId="a34a19c4-7b08-4a70-b4d9-618347dd690a" providerId="ADAL" clId="{92A20697-0993-4131-A94A-077778C64E13}" dt="2026-09-24T15:13:06.775" v="145" actId="478"/>
          <ac:spMkLst>
            <pc:docMk/>
            <pc:sldMk cId="851903846" sldId="2147471238"/>
            <ac:spMk id="2" creationId="{067F6DEE-0257-786E-7E6A-E1456631FD0B}"/>
          </ac:spMkLst>
        </pc:spChg>
        <pc:spChg chg="del">
          <ac:chgData name="Siepmann, Liz" userId="a34a19c4-7b08-4a70-b4d9-618347dd690a" providerId="ADAL" clId="{92A20697-0993-4131-A94A-077778C64E13}" dt="2026-09-24T15:13:06.775" v="145" actId="478"/>
          <ac:spMkLst>
            <pc:docMk/>
            <pc:sldMk cId="851903846" sldId="2147471238"/>
            <ac:spMk id="3" creationId="{B41ED459-482B-A987-2BF4-81B6764E82BF}"/>
          </ac:spMkLst>
        </pc:spChg>
        <pc:spChg chg="del">
          <ac:chgData name="Siepmann, Liz" userId="a34a19c4-7b08-4a70-b4d9-618347dd690a" providerId="ADAL" clId="{92A20697-0993-4131-A94A-077778C64E13}" dt="2026-09-24T15:13:06.775" v="145" actId="478"/>
          <ac:spMkLst>
            <pc:docMk/>
            <pc:sldMk cId="851903846" sldId="2147471238"/>
            <ac:spMk id="5" creationId="{B0E8927E-8FB6-E99F-B726-855A6C301894}"/>
          </ac:spMkLst>
        </pc:spChg>
        <pc:spChg chg="del">
          <ac:chgData name="Siepmann, Liz" userId="a34a19c4-7b08-4a70-b4d9-618347dd690a" providerId="ADAL" clId="{92A20697-0993-4131-A94A-077778C64E13}" dt="2026-09-24T15:13:06.775" v="145" actId="478"/>
          <ac:spMkLst>
            <pc:docMk/>
            <pc:sldMk cId="851903846" sldId="2147471238"/>
            <ac:spMk id="7" creationId="{B7A1EB7C-D926-351F-ECF8-FA650FF613CF}"/>
          </ac:spMkLst>
        </pc:spChg>
        <pc:spChg chg="del">
          <ac:chgData name="Siepmann, Liz" userId="a34a19c4-7b08-4a70-b4d9-618347dd690a" providerId="ADAL" clId="{92A20697-0993-4131-A94A-077778C64E13}" dt="2026-09-24T15:13:06.775" v="145" actId="478"/>
          <ac:spMkLst>
            <pc:docMk/>
            <pc:sldMk cId="851903846" sldId="2147471238"/>
            <ac:spMk id="10" creationId="{D8C09FC1-7F4E-C16A-ED41-5C548702839A}"/>
          </ac:spMkLst>
        </pc:spChg>
        <pc:spChg chg="del">
          <ac:chgData name="Siepmann, Liz" userId="a34a19c4-7b08-4a70-b4d9-618347dd690a" providerId="ADAL" clId="{92A20697-0993-4131-A94A-077778C64E13}" dt="2026-09-24T15:13:06.775" v="145" actId="478"/>
          <ac:spMkLst>
            <pc:docMk/>
            <pc:sldMk cId="851903846" sldId="2147471238"/>
            <ac:spMk id="14" creationId="{EE90D9F1-46FC-33D1-8B02-C6FDB6DED2B1}"/>
          </ac:spMkLst>
        </pc:spChg>
        <pc:grpChg chg="del">
          <ac:chgData name="Siepmann, Liz" userId="a34a19c4-7b08-4a70-b4d9-618347dd690a" providerId="ADAL" clId="{92A20697-0993-4131-A94A-077778C64E13}" dt="2026-09-24T15:13:06.775" v="145" actId="478"/>
          <ac:grpSpMkLst>
            <pc:docMk/>
            <pc:sldMk cId="851903846" sldId="2147471238"/>
            <ac:grpSpMk id="11" creationId="{B7A58CFE-3B6C-8F76-ABE1-2275EC1B106C}"/>
          </ac:grpSpMkLst>
        </pc:grpChg>
        <pc:graphicFrameChg chg="del">
          <ac:chgData name="Siepmann, Liz" userId="a34a19c4-7b08-4a70-b4d9-618347dd690a" providerId="ADAL" clId="{92A20697-0993-4131-A94A-077778C64E13}" dt="2026-09-24T15:13:06.775" v="145" actId="478"/>
          <ac:graphicFrameMkLst>
            <pc:docMk/>
            <pc:sldMk cId="851903846" sldId="2147471238"/>
            <ac:graphicFrameMk id="12" creationId="{9847D3D3-F2A0-E1E2-DC4D-8912C89E14A8}"/>
          </ac:graphicFrameMkLst>
        </pc:graphicFrameChg>
        <pc:graphicFrameChg chg="del">
          <ac:chgData name="Siepmann, Liz" userId="a34a19c4-7b08-4a70-b4d9-618347dd690a" providerId="ADAL" clId="{92A20697-0993-4131-A94A-077778C64E13}" dt="2026-09-24T15:13:06.775" v="145" actId="478"/>
          <ac:graphicFrameMkLst>
            <pc:docMk/>
            <pc:sldMk cId="851903846" sldId="2147471238"/>
            <ac:graphicFrameMk id="13" creationId="{13BCEFC0-344A-EE13-C773-E31DB94C1E4E}"/>
          </ac:graphicFrameMkLst>
        </pc:graphicFrameChg>
        <pc:picChg chg="add mod">
          <ac:chgData name="Siepmann, Liz" userId="a34a19c4-7b08-4a70-b4d9-618347dd690a" providerId="ADAL" clId="{92A20697-0993-4131-A94A-077778C64E13}" dt="2026-09-24T15:13:08.482" v="147"/>
          <ac:picMkLst>
            <pc:docMk/>
            <pc:sldMk cId="851903846" sldId="2147471238"/>
            <ac:picMk id="6" creationId="{2F4E9CE2-4AE8-F25E-CE0C-79A7964A1CC7}"/>
          </ac:picMkLst>
        </pc:picChg>
      </pc:sldChg>
      <pc:sldChg chg="addSp delSp modSp mod">
        <pc:chgData name="Siepmann, Liz" userId="a34a19c4-7b08-4a70-b4d9-618347dd690a" providerId="ADAL" clId="{92A20697-0993-4131-A94A-077778C64E13}" dt="2026-09-24T15:14:23.332" v="190"/>
        <pc:sldMkLst>
          <pc:docMk/>
          <pc:sldMk cId="2736667507" sldId="2147471239"/>
        </pc:sldMkLst>
        <pc:spChg chg="del">
          <ac:chgData name="Siepmann, Liz" userId="a34a19c4-7b08-4a70-b4d9-618347dd690a" providerId="ADAL" clId="{92A20697-0993-4131-A94A-077778C64E13}" dt="2026-09-24T15:14:21.147" v="188" actId="478"/>
          <ac:spMkLst>
            <pc:docMk/>
            <pc:sldMk cId="2736667507" sldId="2147471239"/>
            <ac:spMk id="2" creationId="{1F56E8BD-6F40-CFB4-303E-DF57F42E09ED}"/>
          </ac:spMkLst>
        </pc:spChg>
        <pc:spChg chg="del">
          <ac:chgData name="Siepmann, Liz" userId="a34a19c4-7b08-4a70-b4d9-618347dd690a" providerId="ADAL" clId="{92A20697-0993-4131-A94A-077778C64E13}" dt="2026-09-24T15:14:21.147" v="188" actId="478"/>
          <ac:spMkLst>
            <pc:docMk/>
            <pc:sldMk cId="2736667507" sldId="2147471239"/>
            <ac:spMk id="3" creationId="{A45E0431-34F1-42C0-49EF-E104E3833FF3}"/>
          </ac:spMkLst>
        </pc:spChg>
        <pc:spChg chg="del">
          <ac:chgData name="Siepmann, Liz" userId="a34a19c4-7b08-4a70-b4d9-618347dd690a" providerId="ADAL" clId="{92A20697-0993-4131-A94A-077778C64E13}" dt="2026-09-24T15:14:21.147" v="188" actId="478"/>
          <ac:spMkLst>
            <pc:docMk/>
            <pc:sldMk cId="2736667507" sldId="2147471239"/>
            <ac:spMk id="4" creationId="{CEC36CDC-573A-41BC-B9BB-07689156E268}"/>
          </ac:spMkLst>
        </pc:spChg>
        <pc:spChg chg="del">
          <ac:chgData name="Siepmann, Liz" userId="a34a19c4-7b08-4a70-b4d9-618347dd690a" providerId="ADAL" clId="{92A20697-0993-4131-A94A-077778C64E13}" dt="2026-09-24T15:14:21.147" v="188" actId="478"/>
          <ac:spMkLst>
            <pc:docMk/>
            <pc:sldMk cId="2736667507" sldId="2147471239"/>
            <ac:spMk id="6" creationId="{B279A2CA-477A-199F-3463-9CDD140BEC4A}"/>
          </ac:spMkLst>
        </pc:spChg>
        <pc:spChg chg="del">
          <ac:chgData name="Siepmann, Liz" userId="a34a19c4-7b08-4a70-b4d9-618347dd690a" providerId="ADAL" clId="{92A20697-0993-4131-A94A-077778C64E13}" dt="2026-09-24T15:14:21.147" v="188" actId="478"/>
          <ac:spMkLst>
            <pc:docMk/>
            <pc:sldMk cId="2736667507" sldId="2147471239"/>
            <ac:spMk id="7" creationId="{87D61090-1F37-65B5-9957-638BB5079083}"/>
          </ac:spMkLst>
        </pc:spChg>
        <pc:spChg chg="del">
          <ac:chgData name="Siepmann, Liz" userId="a34a19c4-7b08-4a70-b4d9-618347dd690a" providerId="ADAL" clId="{92A20697-0993-4131-A94A-077778C64E13}" dt="2026-09-24T15:14:21.147" v="188" actId="478"/>
          <ac:spMkLst>
            <pc:docMk/>
            <pc:sldMk cId="2736667507" sldId="2147471239"/>
            <ac:spMk id="8" creationId="{E357DED5-2478-975F-8919-3859F7830183}"/>
          </ac:spMkLst>
        </pc:spChg>
        <pc:grpChg chg="del">
          <ac:chgData name="Siepmann, Liz" userId="a34a19c4-7b08-4a70-b4d9-618347dd690a" providerId="ADAL" clId="{92A20697-0993-4131-A94A-077778C64E13}" dt="2026-09-24T15:14:21.147" v="188" actId="478"/>
          <ac:grpSpMkLst>
            <pc:docMk/>
            <pc:sldMk cId="2736667507" sldId="2147471239"/>
            <ac:grpSpMk id="12" creationId="{10EFB319-DFFA-900E-F838-F41B43F4C85A}"/>
          </ac:grpSpMkLst>
        </pc:grpChg>
        <pc:graphicFrameChg chg="del">
          <ac:chgData name="Siepmann, Liz" userId="a34a19c4-7b08-4a70-b4d9-618347dd690a" providerId="ADAL" clId="{92A20697-0993-4131-A94A-077778C64E13}" dt="2026-09-24T15:14:21.147" v="188" actId="478"/>
          <ac:graphicFrameMkLst>
            <pc:docMk/>
            <pc:sldMk cId="2736667507" sldId="2147471239"/>
            <ac:graphicFrameMk id="9" creationId="{CE090DE5-74E6-0A90-E68F-2CDF2C54BABE}"/>
          </ac:graphicFrameMkLst>
        </pc:graphicFrameChg>
        <pc:graphicFrameChg chg="del">
          <ac:chgData name="Siepmann, Liz" userId="a34a19c4-7b08-4a70-b4d9-618347dd690a" providerId="ADAL" clId="{92A20697-0993-4131-A94A-077778C64E13}" dt="2026-09-24T15:14:21.147" v="188" actId="478"/>
          <ac:graphicFrameMkLst>
            <pc:docMk/>
            <pc:sldMk cId="2736667507" sldId="2147471239"/>
            <ac:graphicFrameMk id="10" creationId="{CD7C2ACB-F77B-727A-AA5B-0086E1E8F21F}"/>
          </ac:graphicFrameMkLst>
        </pc:graphicFrameChg>
        <pc:picChg chg="add mod">
          <ac:chgData name="Siepmann, Liz" userId="a34a19c4-7b08-4a70-b4d9-618347dd690a" providerId="ADAL" clId="{92A20697-0993-4131-A94A-077778C64E13}" dt="2026-09-24T15:14:23.332" v="190"/>
          <ac:picMkLst>
            <pc:docMk/>
            <pc:sldMk cId="2736667507" sldId="2147471239"/>
            <ac:picMk id="11" creationId="{1ECBDEB6-DD4A-3414-F68C-9B6A398DDA74}"/>
          </ac:picMkLst>
        </pc:picChg>
      </pc:sldChg>
      <pc:sldChg chg="addSp delSp modSp mod">
        <pc:chgData name="Siepmann, Liz" userId="a34a19c4-7b08-4a70-b4d9-618347dd690a" providerId="ADAL" clId="{92A20697-0993-4131-A94A-077778C64E13}" dt="2026-09-24T15:14:53.349" v="205"/>
        <pc:sldMkLst>
          <pc:docMk/>
          <pc:sldMk cId="3983902103" sldId="2147471240"/>
        </pc:sldMkLst>
        <pc:spChg chg="del">
          <ac:chgData name="Siepmann, Liz" userId="a34a19c4-7b08-4a70-b4d9-618347dd690a" providerId="ADAL" clId="{92A20697-0993-4131-A94A-077778C64E13}" dt="2026-09-24T15:14:50.821" v="203" actId="478"/>
          <ac:spMkLst>
            <pc:docMk/>
            <pc:sldMk cId="3983902103" sldId="2147471240"/>
            <ac:spMk id="2" creationId="{7D82A573-7F0E-F4A5-8270-D3069990DFDD}"/>
          </ac:spMkLst>
        </pc:spChg>
        <pc:spChg chg="del">
          <ac:chgData name="Siepmann, Liz" userId="a34a19c4-7b08-4a70-b4d9-618347dd690a" providerId="ADAL" clId="{92A20697-0993-4131-A94A-077778C64E13}" dt="2026-09-24T15:14:50.821" v="203" actId="478"/>
          <ac:spMkLst>
            <pc:docMk/>
            <pc:sldMk cId="3983902103" sldId="2147471240"/>
            <ac:spMk id="3" creationId="{782D1C1E-D1B4-5072-F3AE-BD5E7E4FF96C}"/>
          </ac:spMkLst>
        </pc:spChg>
        <pc:spChg chg="del">
          <ac:chgData name="Siepmann, Liz" userId="a34a19c4-7b08-4a70-b4d9-618347dd690a" providerId="ADAL" clId="{92A20697-0993-4131-A94A-077778C64E13}" dt="2026-09-24T15:14:50.821" v="203" actId="478"/>
          <ac:spMkLst>
            <pc:docMk/>
            <pc:sldMk cId="3983902103" sldId="2147471240"/>
            <ac:spMk id="5" creationId="{2A8622DA-5B64-1F5A-27CA-17731B045EFA}"/>
          </ac:spMkLst>
        </pc:spChg>
        <pc:spChg chg="del">
          <ac:chgData name="Siepmann, Liz" userId="a34a19c4-7b08-4a70-b4d9-618347dd690a" providerId="ADAL" clId="{92A20697-0993-4131-A94A-077778C64E13}" dt="2026-09-24T15:14:50.821" v="203" actId="478"/>
          <ac:spMkLst>
            <pc:docMk/>
            <pc:sldMk cId="3983902103" sldId="2147471240"/>
            <ac:spMk id="7" creationId="{E10AA2AD-9DD7-BEAA-2A28-A63795D55698}"/>
          </ac:spMkLst>
        </pc:spChg>
        <pc:spChg chg="del">
          <ac:chgData name="Siepmann, Liz" userId="a34a19c4-7b08-4a70-b4d9-618347dd690a" providerId="ADAL" clId="{92A20697-0993-4131-A94A-077778C64E13}" dt="2026-09-24T15:14:50.821" v="203" actId="478"/>
          <ac:spMkLst>
            <pc:docMk/>
            <pc:sldMk cId="3983902103" sldId="2147471240"/>
            <ac:spMk id="11" creationId="{06CDD334-AA00-77F5-06FB-9C7AA5D0B22A}"/>
          </ac:spMkLst>
        </pc:spChg>
        <pc:spChg chg="del">
          <ac:chgData name="Siepmann, Liz" userId="a34a19c4-7b08-4a70-b4d9-618347dd690a" providerId="ADAL" clId="{92A20697-0993-4131-A94A-077778C64E13}" dt="2026-09-24T15:14:50.821" v="203" actId="478"/>
          <ac:spMkLst>
            <pc:docMk/>
            <pc:sldMk cId="3983902103" sldId="2147471240"/>
            <ac:spMk id="15" creationId="{AC8F9CFF-27C4-1FFE-BA04-169DE5147564}"/>
          </ac:spMkLst>
        </pc:spChg>
        <pc:grpChg chg="del">
          <ac:chgData name="Siepmann, Liz" userId="a34a19c4-7b08-4a70-b4d9-618347dd690a" providerId="ADAL" clId="{92A20697-0993-4131-A94A-077778C64E13}" dt="2026-09-24T15:14:50.821" v="203" actId="478"/>
          <ac:grpSpMkLst>
            <pc:docMk/>
            <pc:sldMk cId="3983902103" sldId="2147471240"/>
            <ac:grpSpMk id="6" creationId="{D8E26F71-E775-225E-5C2E-AEA542E44BA0}"/>
          </ac:grpSpMkLst>
        </pc:grpChg>
        <pc:graphicFrameChg chg="del">
          <ac:chgData name="Siepmann, Liz" userId="a34a19c4-7b08-4a70-b4d9-618347dd690a" providerId="ADAL" clId="{92A20697-0993-4131-A94A-077778C64E13}" dt="2026-09-24T15:14:50.821" v="203" actId="478"/>
          <ac:graphicFrameMkLst>
            <pc:docMk/>
            <pc:sldMk cId="3983902103" sldId="2147471240"/>
            <ac:graphicFrameMk id="13" creationId="{18252576-A59F-6148-3D0F-FFC6A95F36BA}"/>
          </ac:graphicFrameMkLst>
        </pc:graphicFrameChg>
        <pc:graphicFrameChg chg="del">
          <ac:chgData name="Siepmann, Liz" userId="a34a19c4-7b08-4a70-b4d9-618347dd690a" providerId="ADAL" clId="{92A20697-0993-4131-A94A-077778C64E13}" dt="2026-09-24T15:14:50.821" v="203" actId="478"/>
          <ac:graphicFrameMkLst>
            <pc:docMk/>
            <pc:sldMk cId="3983902103" sldId="2147471240"/>
            <ac:graphicFrameMk id="14" creationId="{4B7E695A-8681-414F-3FFB-D6C3E8CA1F18}"/>
          </ac:graphicFrameMkLst>
        </pc:graphicFrameChg>
        <pc:picChg chg="add mod">
          <ac:chgData name="Siepmann, Liz" userId="a34a19c4-7b08-4a70-b4d9-618347dd690a" providerId="ADAL" clId="{92A20697-0993-4131-A94A-077778C64E13}" dt="2026-09-24T15:14:53.349" v="205"/>
          <ac:picMkLst>
            <pc:docMk/>
            <pc:sldMk cId="3983902103" sldId="2147471240"/>
            <ac:picMk id="12" creationId="{358CCF34-B325-BF98-D026-EEE6DC6F55F0}"/>
          </ac:picMkLst>
        </pc:picChg>
      </pc:sldChg>
      <pc:sldChg chg="addSp delSp modSp mod">
        <pc:chgData name="Siepmann, Liz" userId="a34a19c4-7b08-4a70-b4d9-618347dd690a" providerId="ADAL" clId="{92A20697-0993-4131-A94A-077778C64E13}" dt="2026-09-24T15:10:23.705" v="59"/>
        <pc:sldMkLst>
          <pc:docMk/>
          <pc:sldMk cId="4058018806" sldId="2147471241"/>
        </pc:sldMkLst>
        <pc:spChg chg="del">
          <ac:chgData name="Siepmann, Liz" userId="a34a19c4-7b08-4a70-b4d9-618347dd690a" providerId="ADAL" clId="{92A20697-0993-4131-A94A-077778C64E13}" dt="2026-09-24T15:10:21.830" v="57" actId="478"/>
          <ac:spMkLst>
            <pc:docMk/>
            <pc:sldMk cId="4058018806" sldId="2147471241"/>
            <ac:spMk id="2" creationId="{D1C4D426-355C-5B5E-6602-820E037CD2F2}"/>
          </ac:spMkLst>
        </pc:spChg>
        <pc:spChg chg="del">
          <ac:chgData name="Siepmann, Liz" userId="a34a19c4-7b08-4a70-b4d9-618347dd690a" providerId="ADAL" clId="{92A20697-0993-4131-A94A-077778C64E13}" dt="2026-09-24T15:10:21.830" v="57" actId="478"/>
          <ac:spMkLst>
            <pc:docMk/>
            <pc:sldMk cId="4058018806" sldId="2147471241"/>
            <ac:spMk id="3" creationId="{1AE94B72-E22F-40DB-23DE-1FBC9A6FE49F}"/>
          </ac:spMkLst>
        </pc:spChg>
        <pc:graphicFrameChg chg="del">
          <ac:chgData name="Siepmann, Liz" userId="a34a19c4-7b08-4a70-b4d9-618347dd690a" providerId="ADAL" clId="{92A20697-0993-4131-A94A-077778C64E13}" dt="2026-09-24T15:10:21.830" v="57" actId="478"/>
          <ac:graphicFrameMkLst>
            <pc:docMk/>
            <pc:sldMk cId="4058018806" sldId="2147471241"/>
            <ac:graphicFrameMk id="15" creationId="{2661B5EE-18C8-C066-94AE-CDF8FC46600B}"/>
          </ac:graphicFrameMkLst>
        </pc:graphicFrameChg>
        <pc:picChg chg="add mod">
          <ac:chgData name="Siepmann, Liz" userId="a34a19c4-7b08-4a70-b4d9-618347dd690a" providerId="ADAL" clId="{92A20697-0993-4131-A94A-077778C64E13}" dt="2026-09-24T15:10:23.705" v="59"/>
          <ac:picMkLst>
            <pc:docMk/>
            <pc:sldMk cId="4058018806" sldId="2147471241"/>
            <ac:picMk id="5" creationId="{6DA25784-E413-009B-854D-8ECACF524466}"/>
          </ac:picMkLst>
        </pc:picChg>
      </pc:sldChg>
      <pc:sldChg chg="addSp delSp modSp mod">
        <pc:chgData name="Siepmann, Liz" userId="a34a19c4-7b08-4a70-b4d9-618347dd690a" providerId="ADAL" clId="{92A20697-0993-4131-A94A-077778C64E13}" dt="2026-09-24T15:10:13.508" v="53"/>
        <pc:sldMkLst>
          <pc:docMk/>
          <pc:sldMk cId="4032003639" sldId="2147471242"/>
        </pc:sldMkLst>
        <pc:spChg chg="del">
          <ac:chgData name="Siepmann, Liz" userId="a34a19c4-7b08-4a70-b4d9-618347dd690a" providerId="ADAL" clId="{92A20697-0993-4131-A94A-077778C64E13}" dt="2026-09-24T15:10:11.382" v="51" actId="478"/>
          <ac:spMkLst>
            <pc:docMk/>
            <pc:sldMk cId="4032003639" sldId="2147471242"/>
            <ac:spMk id="2" creationId="{DBA1240D-58ED-8026-40E9-46C2BD936EE1}"/>
          </ac:spMkLst>
        </pc:spChg>
        <pc:spChg chg="del">
          <ac:chgData name="Siepmann, Liz" userId="a34a19c4-7b08-4a70-b4d9-618347dd690a" providerId="ADAL" clId="{92A20697-0993-4131-A94A-077778C64E13}" dt="2026-09-24T15:10:11.382" v="51" actId="478"/>
          <ac:spMkLst>
            <pc:docMk/>
            <pc:sldMk cId="4032003639" sldId="2147471242"/>
            <ac:spMk id="3" creationId="{0EDD3E84-0B0E-1E09-8FDE-19E6E6930662}"/>
          </ac:spMkLst>
        </pc:spChg>
        <pc:spChg chg="del">
          <ac:chgData name="Siepmann, Liz" userId="a34a19c4-7b08-4a70-b4d9-618347dd690a" providerId="ADAL" clId="{92A20697-0993-4131-A94A-077778C64E13}" dt="2026-09-24T15:10:11.382" v="51" actId="478"/>
          <ac:spMkLst>
            <pc:docMk/>
            <pc:sldMk cId="4032003639" sldId="2147471242"/>
            <ac:spMk id="4" creationId="{9B98271E-75D2-4FAE-82D8-D0343497C743}"/>
          </ac:spMkLst>
        </pc:spChg>
        <pc:spChg chg="del">
          <ac:chgData name="Siepmann, Liz" userId="a34a19c4-7b08-4a70-b4d9-618347dd690a" providerId="ADAL" clId="{92A20697-0993-4131-A94A-077778C64E13}" dt="2026-09-24T15:10:11.382" v="51" actId="478"/>
          <ac:spMkLst>
            <pc:docMk/>
            <pc:sldMk cId="4032003639" sldId="2147471242"/>
            <ac:spMk id="9" creationId="{D2BB16D2-6F86-4AC6-B341-4F44B6CD603F}"/>
          </ac:spMkLst>
        </pc:spChg>
        <pc:spChg chg="del">
          <ac:chgData name="Siepmann, Liz" userId="a34a19c4-7b08-4a70-b4d9-618347dd690a" providerId="ADAL" clId="{92A20697-0993-4131-A94A-077778C64E13}" dt="2026-09-24T15:10:11.382" v="51" actId="478"/>
          <ac:spMkLst>
            <pc:docMk/>
            <pc:sldMk cId="4032003639" sldId="2147471242"/>
            <ac:spMk id="10" creationId="{0584110E-68BD-45F6-9E0C-B05A6DC78A9C}"/>
          </ac:spMkLst>
        </pc:spChg>
        <pc:spChg chg="del">
          <ac:chgData name="Siepmann, Liz" userId="a34a19c4-7b08-4a70-b4d9-618347dd690a" providerId="ADAL" clId="{92A20697-0993-4131-A94A-077778C64E13}" dt="2026-09-24T15:10:11.382" v="51" actId="478"/>
          <ac:spMkLst>
            <pc:docMk/>
            <pc:sldMk cId="4032003639" sldId="2147471242"/>
            <ac:spMk id="13" creationId="{37BA9C98-BD62-9234-300B-C6125F6CD6FD}"/>
          </ac:spMkLst>
        </pc:spChg>
        <pc:spChg chg="del">
          <ac:chgData name="Siepmann, Liz" userId="a34a19c4-7b08-4a70-b4d9-618347dd690a" providerId="ADAL" clId="{92A20697-0993-4131-A94A-077778C64E13}" dt="2026-09-24T15:10:11.382" v="51" actId="478"/>
          <ac:spMkLst>
            <pc:docMk/>
            <pc:sldMk cId="4032003639" sldId="2147471242"/>
            <ac:spMk id="18" creationId="{1A5648C0-D4D3-33BE-4568-1392D6EB81DB}"/>
          </ac:spMkLst>
        </pc:spChg>
        <pc:spChg chg="del">
          <ac:chgData name="Siepmann, Liz" userId="a34a19c4-7b08-4a70-b4d9-618347dd690a" providerId="ADAL" clId="{92A20697-0993-4131-A94A-077778C64E13}" dt="2026-09-24T15:10:11.382" v="51" actId="478"/>
          <ac:spMkLst>
            <pc:docMk/>
            <pc:sldMk cId="4032003639" sldId="2147471242"/>
            <ac:spMk id="19" creationId="{D79C6E77-BC6B-4C6E-92C2-FAB8AD762E22}"/>
          </ac:spMkLst>
        </pc:spChg>
        <pc:spChg chg="del">
          <ac:chgData name="Siepmann, Liz" userId="a34a19c4-7b08-4a70-b4d9-618347dd690a" providerId="ADAL" clId="{92A20697-0993-4131-A94A-077778C64E13}" dt="2026-09-24T15:10:11.382" v="51" actId="478"/>
          <ac:spMkLst>
            <pc:docMk/>
            <pc:sldMk cId="4032003639" sldId="2147471242"/>
            <ac:spMk id="21" creationId="{599E6279-AC17-66B6-89D6-BE039CC89253}"/>
          </ac:spMkLst>
        </pc:spChg>
        <pc:graphicFrameChg chg="del">
          <ac:chgData name="Siepmann, Liz" userId="a34a19c4-7b08-4a70-b4d9-618347dd690a" providerId="ADAL" clId="{92A20697-0993-4131-A94A-077778C64E13}" dt="2026-09-24T15:10:11.382" v="51" actId="478"/>
          <ac:graphicFrameMkLst>
            <pc:docMk/>
            <pc:sldMk cId="4032003639" sldId="2147471242"/>
            <ac:graphicFrameMk id="7" creationId="{2F73110C-0BB6-47E3-9769-E94D4FF17D07}"/>
          </ac:graphicFrameMkLst>
        </pc:graphicFrameChg>
        <pc:picChg chg="add mod">
          <ac:chgData name="Siepmann, Liz" userId="a34a19c4-7b08-4a70-b4d9-618347dd690a" providerId="ADAL" clId="{92A20697-0993-4131-A94A-077778C64E13}" dt="2026-09-24T15:10:13.508" v="53"/>
          <ac:picMkLst>
            <pc:docMk/>
            <pc:sldMk cId="4032003639" sldId="2147471242"/>
            <ac:picMk id="6" creationId="{79B18AD9-C65C-8D08-44D7-B9A581FFDCFD}"/>
          </ac:picMkLst>
        </pc:picChg>
      </pc:sldChg>
      <pc:sldChg chg="addSp delSp modSp mod">
        <pc:chgData name="Siepmann, Liz" userId="a34a19c4-7b08-4a70-b4d9-618347dd690a" providerId="ADAL" clId="{92A20697-0993-4131-A94A-077778C64E13}" dt="2026-09-24T15:09:31.566" v="41"/>
        <pc:sldMkLst>
          <pc:docMk/>
          <pc:sldMk cId="2993713288" sldId="2147471243"/>
        </pc:sldMkLst>
        <pc:spChg chg="del">
          <ac:chgData name="Siepmann, Liz" userId="a34a19c4-7b08-4a70-b4d9-618347dd690a" providerId="ADAL" clId="{92A20697-0993-4131-A94A-077778C64E13}" dt="2026-09-24T15:09:29.182" v="39" actId="478"/>
          <ac:spMkLst>
            <pc:docMk/>
            <pc:sldMk cId="2993713288" sldId="2147471243"/>
            <ac:spMk id="2" creationId="{EA22209B-BD84-3948-04BF-AA8A9F3ECDF2}"/>
          </ac:spMkLst>
        </pc:spChg>
        <pc:spChg chg="del">
          <ac:chgData name="Siepmann, Liz" userId="a34a19c4-7b08-4a70-b4d9-618347dd690a" providerId="ADAL" clId="{92A20697-0993-4131-A94A-077778C64E13}" dt="2026-09-24T15:09:29.182" v="39" actId="478"/>
          <ac:spMkLst>
            <pc:docMk/>
            <pc:sldMk cId="2993713288" sldId="2147471243"/>
            <ac:spMk id="3" creationId="{E9522316-E4E6-2D28-982B-893D24E90B95}"/>
          </ac:spMkLst>
        </pc:spChg>
        <pc:graphicFrameChg chg="del">
          <ac:chgData name="Siepmann, Liz" userId="a34a19c4-7b08-4a70-b4d9-618347dd690a" providerId="ADAL" clId="{92A20697-0993-4131-A94A-077778C64E13}" dt="2026-09-24T15:09:29.182" v="39" actId="478"/>
          <ac:graphicFrameMkLst>
            <pc:docMk/>
            <pc:sldMk cId="2993713288" sldId="2147471243"/>
            <ac:graphicFrameMk id="4" creationId="{60F33D9C-39C4-4385-8C62-7ABCE84C163F}"/>
          </ac:graphicFrameMkLst>
        </pc:graphicFrameChg>
        <pc:picChg chg="add mod">
          <ac:chgData name="Siepmann, Liz" userId="a34a19c4-7b08-4a70-b4d9-618347dd690a" providerId="ADAL" clId="{92A20697-0993-4131-A94A-077778C64E13}" dt="2026-09-24T15:09:31.566" v="41"/>
          <ac:picMkLst>
            <pc:docMk/>
            <pc:sldMk cId="2993713288" sldId="2147471243"/>
            <ac:picMk id="6" creationId="{83C72B4E-F778-6378-CFAC-5781085D4AC5}"/>
          </ac:picMkLst>
        </pc:picChg>
      </pc:sldChg>
      <pc:sldChg chg="addSp delSp modSp mod">
        <pc:chgData name="Siepmann, Liz" userId="a34a19c4-7b08-4a70-b4d9-618347dd690a" providerId="ADAL" clId="{92A20697-0993-4131-A94A-077778C64E13}" dt="2026-09-24T15:08:35.701" v="11"/>
        <pc:sldMkLst>
          <pc:docMk/>
          <pc:sldMk cId="1864278475" sldId="2147471244"/>
        </pc:sldMkLst>
        <pc:spChg chg="del">
          <ac:chgData name="Siepmann, Liz" userId="a34a19c4-7b08-4a70-b4d9-618347dd690a" providerId="ADAL" clId="{92A20697-0993-4131-A94A-077778C64E13}" dt="2026-09-24T15:08:33.157" v="9" actId="478"/>
          <ac:spMkLst>
            <pc:docMk/>
            <pc:sldMk cId="1864278475" sldId="2147471244"/>
            <ac:spMk id="2" creationId="{6989E782-1AA1-7951-AEE2-D1522481B4A3}"/>
          </ac:spMkLst>
        </pc:spChg>
        <pc:spChg chg="del">
          <ac:chgData name="Siepmann, Liz" userId="a34a19c4-7b08-4a70-b4d9-618347dd690a" providerId="ADAL" clId="{92A20697-0993-4131-A94A-077778C64E13}" dt="2026-09-24T15:08:33.157" v="9" actId="478"/>
          <ac:spMkLst>
            <pc:docMk/>
            <pc:sldMk cId="1864278475" sldId="2147471244"/>
            <ac:spMk id="3" creationId="{8BD81A4F-9605-2A98-A50F-2FC64D621337}"/>
          </ac:spMkLst>
        </pc:spChg>
        <pc:graphicFrameChg chg="del">
          <ac:chgData name="Siepmann, Liz" userId="a34a19c4-7b08-4a70-b4d9-618347dd690a" providerId="ADAL" clId="{92A20697-0993-4131-A94A-077778C64E13}" dt="2026-09-24T15:08:33.157" v="9" actId="478"/>
          <ac:graphicFrameMkLst>
            <pc:docMk/>
            <pc:sldMk cId="1864278475" sldId="2147471244"/>
            <ac:graphicFrameMk id="4" creationId="{28CC63DE-EBD8-4A35-95FD-DDE07B818E25}"/>
          </ac:graphicFrameMkLst>
        </pc:graphicFrameChg>
        <pc:picChg chg="add mod">
          <ac:chgData name="Siepmann, Liz" userId="a34a19c4-7b08-4a70-b4d9-618347dd690a" providerId="ADAL" clId="{92A20697-0993-4131-A94A-077778C64E13}" dt="2026-09-24T15:08:35.701" v="11"/>
          <ac:picMkLst>
            <pc:docMk/>
            <pc:sldMk cId="1864278475" sldId="2147471244"/>
            <ac:picMk id="6" creationId="{BCC10B7E-0538-56AB-0AA2-F324F6CA4C7A}"/>
          </ac:picMkLst>
        </pc:picChg>
      </pc:sldChg>
      <pc:sldChg chg="addSp delSp modSp mod">
        <pc:chgData name="Siepmann, Liz" userId="a34a19c4-7b08-4a70-b4d9-618347dd690a" providerId="ADAL" clId="{92A20697-0993-4131-A94A-077778C64E13}" dt="2026-09-24T15:08:41.174" v="14"/>
        <pc:sldMkLst>
          <pc:docMk/>
          <pc:sldMk cId="1736604089" sldId="2147471245"/>
        </pc:sldMkLst>
        <pc:spChg chg="del">
          <ac:chgData name="Siepmann, Liz" userId="a34a19c4-7b08-4a70-b4d9-618347dd690a" providerId="ADAL" clId="{92A20697-0993-4131-A94A-077778C64E13}" dt="2026-09-24T15:08:38.723" v="12" actId="478"/>
          <ac:spMkLst>
            <pc:docMk/>
            <pc:sldMk cId="1736604089" sldId="2147471245"/>
            <ac:spMk id="2" creationId="{3E3B70FB-8D18-2192-845C-C7AA36F836B8}"/>
          </ac:spMkLst>
        </pc:spChg>
        <pc:spChg chg="del">
          <ac:chgData name="Siepmann, Liz" userId="a34a19c4-7b08-4a70-b4d9-618347dd690a" providerId="ADAL" clId="{92A20697-0993-4131-A94A-077778C64E13}" dt="2026-09-24T15:08:38.723" v="12" actId="478"/>
          <ac:spMkLst>
            <pc:docMk/>
            <pc:sldMk cId="1736604089" sldId="2147471245"/>
            <ac:spMk id="3" creationId="{B9E27AE9-B1D9-D9B5-DEA2-DD7DB57C6209}"/>
          </ac:spMkLst>
        </pc:spChg>
        <pc:graphicFrameChg chg="del">
          <ac:chgData name="Siepmann, Liz" userId="a34a19c4-7b08-4a70-b4d9-618347dd690a" providerId="ADAL" clId="{92A20697-0993-4131-A94A-077778C64E13}" dt="2026-09-24T15:08:38.723" v="12" actId="478"/>
          <ac:graphicFrameMkLst>
            <pc:docMk/>
            <pc:sldMk cId="1736604089" sldId="2147471245"/>
            <ac:graphicFrameMk id="4" creationId="{3A8937B1-F431-40E9-8950-992EECC62F0E}"/>
          </ac:graphicFrameMkLst>
        </pc:graphicFrameChg>
        <pc:picChg chg="add mod">
          <ac:chgData name="Siepmann, Liz" userId="a34a19c4-7b08-4a70-b4d9-618347dd690a" providerId="ADAL" clId="{92A20697-0993-4131-A94A-077778C64E13}" dt="2026-09-24T15:08:41.174" v="14"/>
          <ac:picMkLst>
            <pc:docMk/>
            <pc:sldMk cId="1736604089" sldId="2147471245"/>
            <ac:picMk id="6" creationId="{5C29E728-D567-3504-A267-A2FD98834160}"/>
          </ac:picMkLst>
        </pc:picChg>
      </pc:sldChg>
      <pc:sldChg chg="addSp delSp modSp mod">
        <pc:chgData name="Siepmann, Liz" userId="a34a19c4-7b08-4a70-b4d9-618347dd690a" providerId="ADAL" clId="{92A20697-0993-4131-A94A-077778C64E13}" dt="2026-09-24T15:08:47.646" v="17"/>
        <pc:sldMkLst>
          <pc:docMk/>
          <pc:sldMk cId="2020409076" sldId="2147471246"/>
        </pc:sldMkLst>
        <pc:spChg chg="del">
          <ac:chgData name="Siepmann, Liz" userId="a34a19c4-7b08-4a70-b4d9-618347dd690a" providerId="ADAL" clId="{92A20697-0993-4131-A94A-077778C64E13}" dt="2026-09-24T15:08:45.590" v="15" actId="478"/>
          <ac:spMkLst>
            <pc:docMk/>
            <pc:sldMk cId="2020409076" sldId="2147471246"/>
            <ac:spMk id="2" creationId="{510B694A-041E-5FAC-B7EB-6AA8FFA0E2EB}"/>
          </ac:spMkLst>
        </pc:spChg>
        <pc:spChg chg="del">
          <ac:chgData name="Siepmann, Liz" userId="a34a19c4-7b08-4a70-b4d9-618347dd690a" providerId="ADAL" clId="{92A20697-0993-4131-A94A-077778C64E13}" dt="2026-09-24T15:08:45.590" v="15" actId="478"/>
          <ac:spMkLst>
            <pc:docMk/>
            <pc:sldMk cId="2020409076" sldId="2147471246"/>
            <ac:spMk id="3" creationId="{371FD186-8CA0-E186-749F-7C374B45899A}"/>
          </ac:spMkLst>
        </pc:spChg>
        <pc:graphicFrameChg chg="del">
          <ac:chgData name="Siepmann, Liz" userId="a34a19c4-7b08-4a70-b4d9-618347dd690a" providerId="ADAL" clId="{92A20697-0993-4131-A94A-077778C64E13}" dt="2026-09-24T15:08:45.590" v="15" actId="478"/>
          <ac:graphicFrameMkLst>
            <pc:docMk/>
            <pc:sldMk cId="2020409076" sldId="2147471246"/>
            <ac:graphicFrameMk id="7" creationId="{16BFF009-0B83-4EB4-AF5F-F4B97DF4DE9A}"/>
          </ac:graphicFrameMkLst>
        </pc:graphicFrameChg>
        <pc:picChg chg="add mod">
          <ac:chgData name="Siepmann, Liz" userId="a34a19c4-7b08-4a70-b4d9-618347dd690a" providerId="ADAL" clId="{92A20697-0993-4131-A94A-077778C64E13}" dt="2026-09-24T15:08:47.646" v="17"/>
          <ac:picMkLst>
            <pc:docMk/>
            <pc:sldMk cId="2020409076" sldId="2147471246"/>
            <ac:picMk id="5" creationId="{583DAA0C-7600-9E56-2128-FA1A958A55C4}"/>
          </ac:picMkLst>
        </pc:picChg>
      </pc:sldChg>
      <pc:sldChg chg="addSp delSp modSp mod">
        <pc:chgData name="Siepmann, Liz" userId="a34a19c4-7b08-4a70-b4d9-618347dd690a" providerId="ADAL" clId="{92A20697-0993-4131-A94A-077778C64E13}" dt="2026-09-24T15:08:52.462" v="20"/>
        <pc:sldMkLst>
          <pc:docMk/>
          <pc:sldMk cId="2447491881" sldId="2147471247"/>
        </pc:sldMkLst>
        <pc:spChg chg="del">
          <ac:chgData name="Siepmann, Liz" userId="a34a19c4-7b08-4a70-b4d9-618347dd690a" providerId="ADAL" clId="{92A20697-0993-4131-A94A-077778C64E13}" dt="2026-09-24T15:08:50.535" v="18" actId="478"/>
          <ac:spMkLst>
            <pc:docMk/>
            <pc:sldMk cId="2447491881" sldId="2147471247"/>
            <ac:spMk id="2" creationId="{FA1F4604-05C5-E06A-7FD3-03C24F665B2C}"/>
          </ac:spMkLst>
        </pc:spChg>
        <pc:spChg chg="del">
          <ac:chgData name="Siepmann, Liz" userId="a34a19c4-7b08-4a70-b4d9-618347dd690a" providerId="ADAL" clId="{92A20697-0993-4131-A94A-077778C64E13}" dt="2026-09-24T15:08:50.535" v="18" actId="478"/>
          <ac:spMkLst>
            <pc:docMk/>
            <pc:sldMk cId="2447491881" sldId="2147471247"/>
            <ac:spMk id="3" creationId="{59917ACC-89F0-9C32-B2F3-49C4E8670C03}"/>
          </ac:spMkLst>
        </pc:spChg>
        <pc:graphicFrameChg chg="del">
          <ac:chgData name="Siepmann, Liz" userId="a34a19c4-7b08-4a70-b4d9-618347dd690a" providerId="ADAL" clId="{92A20697-0993-4131-A94A-077778C64E13}" dt="2026-09-24T15:08:50.535" v="18" actId="478"/>
          <ac:graphicFrameMkLst>
            <pc:docMk/>
            <pc:sldMk cId="2447491881" sldId="2147471247"/>
            <ac:graphicFrameMk id="4" creationId="{D4E459A0-6EED-4B57-9D22-2BA70EEEC9E7}"/>
          </ac:graphicFrameMkLst>
        </pc:graphicFrameChg>
        <pc:picChg chg="add mod">
          <ac:chgData name="Siepmann, Liz" userId="a34a19c4-7b08-4a70-b4d9-618347dd690a" providerId="ADAL" clId="{92A20697-0993-4131-A94A-077778C64E13}" dt="2026-09-24T15:08:52.462" v="20"/>
          <ac:picMkLst>
            <pc:docMk/>
            <pc:sldMk cId="2447491881" sldId="2147471247"/>
            <ac:picMk id="6" creationId="{923CD57C-F8F5-2EA3-1EA5-5FE42EFF6C50}"/>
          </ac:picMkLst>
        </pc:picChg>
      </pc:sldChg>
      <pc:sldChg chg="addSp delSp modSp mod">
        <pc:chgData name="Siepmann, Liz" userId="a34a19c4-7b08-4a70-b4d9-618347dd690a" providerId="ADAL" clId="{92A20697-0993-4131-A94A-077778C64E13}" dt="2026-09-24T15:08:57.402" v="23"/>
        <pc:sldMkLst>
          <pc:docMk/>
          <pc:sldMk cId="1869233560" sldId="2147471248"/>
        </pc:sldMkLst>
        <pc:spChg chg="del">
          <ac:chgData name="Siepmann, Liz" userId="a34a19c4-7b08-4a70-b4d9-618347dd690a" providerId="ADAL" clId="{92A20697-0993-4131-A94A-077778C64E13}" dt="2026-09-24T15:08:55.451" v="21" actId="478"/>
          <ac:spMkLst>
            <pc:docMk/>
            <pc:sldMk cId="1869233560" sldId="2147471248"/>
            <ac:spMk id="2" creationId="{0B8442EA-26A2-8EEB-BA7C-9ECA3581A6FC}"/>
          </ac:spMkLst>
        </pc:spChg>
        <pc:spChg chg="del">
          <ac:chgData name="Siepmann, Liz" userId="a34a19c4-7b08-4a70-b4d9-618347dd690a" providerId="ADAL" clId="{92A20697-0993-4131-A94A-077778C64E13}" dt="2026-09-24T15:08:55.451" v="21" actId="478"/>
          <ac:spMkLst>
            <pc:docMk/>
            <pc:sldMk cId="1869233560" sldId="2147471248"/>
            <ac:spMk id="3" creationId="{9873CDB2-3E54-8AA7-D94E-D6E9FBD47056}"/>
          </ac:spMkLst>
        </pc:spChg>
        <pc:graphicFrameChg chg="del">
          <ac:chgData name="Siepmann, Liz" userId="a34a19c4-7b08-4a70-b4d9-618347dd690a" providerId="ADAL" clId="{92A20697-0993-4131-A94A-077778C64E13}" dt="2026-09-24T15:08:55.451" v="21" actId="478"/>
          <ac:graphicFrameMkLst>
            <pc:docMk/>
            <pc:sldMk cId="1869233560" sldId="2147471248"/>
            <ac:graphicFrameMk id="4" creationId="{EEF31B1F-961A-4D2A-AF9A-9725D3452C89}"/>
          </ac:graphicFrameMkLst>
        </pc:graphicFrameChg>
        <pc:picChg chg="add mod">
          <ac:chgData name="Siepmann, Liz" userId="a34a19c4-7b08-4a70-b4d9-618347dd690a" providerId="ADAL" clId="{92A20697-0993-4131-A94A-077778C64E13}" dt="2026-09-24T15:08:57.402" v="23"/>
          <ac:picMkLst>
            <pc:docMk/>
            <pc:sldMk cId="1869233560" sldId="2147471248"/>
            <ac:picMk id="6" creationId="{DD21687C-5644-2132-D6AB-6F8671A04F1A}"/>
          </ac:picMkLst>
        </pc:picChg>
      </pc:sldChg>
      <pc:sldChg chg="addSp delSp modSp mod">
        <pc:chgData name="Siepmann, Liz" userId="a34a19c4-7b08-4a70-b4d9-618347dd690a" providerId="ADAL" clId="{92A20697-0993-4131-A94A-077778C64E13}" dt="2026-09-24T15:09:02.685" v="26"/>
        <pc:sldMkLst>
          <pc:docMk/>
          <pc:sldMk cId="956314387" sldId="2147471249"/>
        </pc:sldMkLst>
        <pc:spChg chg="del">
          <ac:chgData name="Siepmann, Liz" userId="a34a19c4-7b08-4a70-b4d9-618347dd690a" providerId="ADAL" clId="{92A20697-0993-4131-A94A-077778C64E13}" dt="2026-09-24T15:09:00.996" v="24" actId="478"/>
          <ac:spMkLst>
            <pc:docMk/>
            <pc:sldMk cId="956314387" sldId="2147471249"/>
            <ac:spMk id="2" creationId="{377C23CF-19BA-685E-E011-5F7507A46A39}"/>
          </ac:spMkLst>
        </pc:spChg>
        <pc:spChg chg="del">
          <ac:chgData name="Siepmann, Liz" userId="a34a19c4-7b08-4a70-b4d9-618347dd690a" providerId="ADAL" clId="{92A20697-0993-4131-A94A-077778C64E13}" dt="2026-09-24T15:09:00.996" v="24" actId="478"/>
          <ac:spMkLst>
            <pc:docMk/>
            <pc:sldMk cId="956314387" sldId="2147471249"/>
            <ac:spMk id="3" creationId="{E2C87080-81DA-2FD0-74E0-33D6DC3417FA}"/>
          </ac:spMkLst>
        </pc:spChg>
        <pc:graphicFrameChg chg="del">
          <ac:chgData name="Siepmann, Liz" userId="a34a19c4-7b08-4a70-b4d9-618347dd690a" providerId="ADAL" clId="{92A20697-0993-4131-A94A-077778C64E13}" dt="2026-09-24T15:09:00.996" v="24" actId="478"/>
          <ac:graphicFrameMkLst>
            <pc:docMk/>
            <pc:sldMk cId="956314387" sldId="2147471249"/>
            <ac:graphicFrameMk id="4" creationId="{A99A7EEB-98D0-45AF-A62E-8FBAC2C0ABF0}"/>
          </ac:graphicFrameMkLst>
        </pc:graphicFrameChg>
        <pc:picChg chg="add mod">
          <ac:chgData name="Siepmann, Liz" userId="a34a19c4-7b08-4a70-b4d9-618347dd690a" providerId="ADAL" clId="{92A20697-0993-4131-A94A-077778C64E13}" dt="2026-09-24T15:09:02.685" v="26"/>
          <ac:picMkLst>
            <pc:docMk/>
            <pc:sldMk cId="956314387" sldId="2147471249"/>
            <ac:picMk id="6" creationId="{644DECA2-1D52-B5D8-C75E-E154DBE97A04}"/>
          </ac:picMkLst>
        </pc:picChg>
      </pc:sldChg>
      <pc:sldChg chg="addSp delSp modSp mod">
        <pc:chgData name="Siepmann, Liz" userId="a34a19c4-7b08-4a70-b4d9-618347dd690a" providerId="ADAL" clId="{92A20697-0993-4131-A94A-077778C64E13}" dt="2026-09-24T15:09:10.501" v="29"/>
        <pc:sldMkLst>
          <pc:docMk/>
          <pc:sldMk cId="4056428384" sldId="2147471250"/>
        </pc:sldMkLst>
        <pc:spChg chg="del">
          <ac:chgData name="Siepmann, Liz" userId="a34a19c4-7b08-4a70-b4d9-618347dd690a" providerId="ADAL" clId="{92A20697-0993-4131-A94A-077778C64E13}" dt="2026-09-24T15:09:08.351" v="27" actId="478"/>
          <ac:spMkLst>
            <pc:docMk/>
            <pc:sldMk cId="4056428384" sldId="2147471250"/>
            <ac:spMk id="2" creationId="{38BE4407-2045-B1B1-91FC-FB4C42EE0252}"/>
          </ac:spMkLst>
        </pc:spChg>
        <pc:spChg chg="del">
          <ac:chgData name="Siepmann, Liz" userId="a34a19c4-7b08-4a70-b4d9-618347dd690a" providerId="ADAL" clId="{92A20697-0993-4131-A94A-077778C64E13}" dt="2026-09-24T15:09:08.351" v="27" actId="478"/>
          <ac:spMkLst>
            <pc:docMk/>
            <pc:sldMk cId="4056428384" sldId="2147471250"/>
            <ac:spMk id="3" creationId="{9EBCBC75-B48D-1B66-95C4-5CA2F38D2F8F}"/>
          </ac:spMkLst>
        </pc:spChg>
        <pc:graphicFrameChg chg="del">
          <ac:chgData name="Siepmann, Liz" userId="a34a19c4-7b08-4a70-b4d9-618347dd690a" providerId="ADAL" clId="{92A20697-0993-4131-A94A-077778C64E13}" dt="2026-09-24T15:09:08.351" v="27" actId="478"/>
          <ac:graphicFrameMkLst>
            <pc:docMk/>
            <pc:sldMk cId="4056428384" sldId="2147471250"/>
            <ac:graphicFrameMk id="4" creationId="{4C3A95F2-E9F6-4BD2-8A0B-0200BC157BF0}"/>
          </ac:graphicFrameMkLst>
        </pc:graphicFrameChg>
        <pc:picChg chg="add mod">
          <ac:chgData name="Siepmann, Liz" userId="a34a19c4-7b08-4a70-b4d9-618347dd690a" providerId="ADAL" clId="{92A20697-0993-4131-A94A-077778C64E13}" dt="2026-09-24T15:09:10.501" v="29"/>
          <ac:picMkLst>
            <pc:docMk/>
            <pc:sldMk cId="4056428384" sldId="2147471250"/>
            <ac:picMk id="6" creationId="{B170EC5A-D335-B3A0-45E4-7967A6EB49BE}"/>
          </ac:picMkLst>
        </pc:picChg>
      </pc:sldChg>
      <pc:sldChg chg="addSp delSp modSp mod">
        <pc:chgData name="Siepmann, Liz" userId="a34a19c4-7b08-4a70-b4d9-618347dd690a" providerId="ADAL" clId="{92A20697-0993-4131-A94A-077778C64E13}" dt="2026-09-24T15:14:37.789" v="196"/>
        <pc:sldMkLst>
          <pc:docMk/>
          <pc:sldMk cId="857050910" sldId="2147471251"/>
        </pc:sldMkLst>
        <pc:spChg chg="del">
          <ac:chgData name="Siepmann, Liz" userId="a34a19c4-7b08-4a70-b4d9-618347dd690a" providerId="ADAL" clId="{92A20697-0993-4131-A94A-077778C64E13}" dt="2026-09-24T15:14:35.257" v="194" actId="478"/>
          <ac:spMkLst>
            <pc:docMk/>
            <pc:sldMk cId="857050910" sldId="2147471251"/>
            <ac:spMk id="2" creationId="{9F1B46C4-2C81-F782-5DAD-F01CA970BF53}"/>
          </ac:spMkLst>
        </pc:spChg>
        <pc:spChg chg="del">
          <ac:chgData name="Siepmann, Liz" userId="a34a19c4-7b08-4a70-b4d9-618347dd690a" providerId="ADAL" clId="{92A20697-0993-4131-A94A-077778C64E13}" dt="2026-09-24T15:14:35.257" v="194" actId="478"/>
          <ac:spMkLst>
            <pc:docMk/>
            <pc:sldMk cId="857050910" sldId="2147471251"/>
            <ac:spMk id="3" creationId="{FF8B5FAD-549B-F99B-1423-BC22E6779CBA}"/>
          </ac:spMkLst>
        </pc:spChg>
        <pc:graphicFrameChg chg="del">
          <ac:chgData name="Siepmann, Liz" userId="a34a19c4-7b08-4a70-b4d9-618347dd690a" providerId="ADAL" clId="{92A20697-0993-4131-A94A-077778C64E13}" dt="2026-09-24T15:14:35.257" v="194" actId="478"/>
          <ac:graphicFrameMkLst>
            <pc:docMk/>
            <pc:sldMk cId="857050910" sldId="2147471251"/>
            <ac:graphicFrameMk id="4" creationId="{85E9F408-2FB3-49C4-B438-3C70F3F48916}"/>
          </ac:graphicFrameMkLst>
        </pc:graphicFrameChg>
        <pc:picChg chg="add mod">
          <ac:chgData name="Siepmann, Liz" userId="a34a19c4-7b08-4a70-b4d9-618347dd690a" providerId="ADAL" clId="{92A20697-0993-4131-A94A-077778C64E13}" dt="2026-09-24T15:14:37.789" v="196"/>
          <ac:picMkLst>
            <pc:docMk/>
            <pc:sldMk cId="857050910" sldId="2147471251"/>
            <ac:picMk id="6" creationId="{234E133A-F99A-2A0E-3D37-269D6C5549D6}"/>
          </ac:picMkLst>
        </pc:picChg>
      </pc:sldChg>
      <pc:sldChg chg="addSp modSp mod">
        <pc:chgData name="Siepmann, Liz" userId="a34a19c4-7b08-4a70-b4d9-618347dd690a" providerId="ADAL" clId="{92A20697-0993-4131-A94A-077778C64E13}" dt="2026-09-24T15:08:17.815" v="8"/>
        <pc:sldMkLst>
          <pc:docMk/>
          <pc:sldMk cId="1385402564" sldId="2147471252"/>
        </pc:sldMkLst>
        <pc:spChg chg="mod">
          <ac:chgData name="Siepmann, Liz" userId="a34a19c4-7b08-4a70-b4d9-618347dd690a" providerId="ADAL" clId="{92A20697-0993-4131-A94A-077778C64E13}" dt="2026-09-24T15:08:15.650" v="6" actId="6549"/>
          <ac:spMkLst>
            <pc:docMk/>
            <pc:sldMk cId="1385402564" sldId="2147471252"/>
            <ac:spMk id="3" creationId="{8B9E78EA-6155-D8D8-8097-D1893C7190D2}"/>
          </ac:spMkLst>
        </pc:spChg>
        <pc:picChg chg="add mod">
          <ac:chgData name="Siepmann, Liz" userId="a34a19c4-7b08-4a70-b4d9-618347dd690a" providerId="ADAL" clId="{92A20697-0993-4131-A94A-077778C64E13}" dt="2026-09-24T15:08:17.815" v="8"/>
          <ac:picMkLst>
            <pc:docMk/>
            <pc:sldMk cId="1385402564" sldId="2147471252"/>
            <ac:picMk id="5" creationId="{058C62C4-407A-3CD8-ABAB-18EA371D0C31}"/>
          </ac:picMkLst>
        </pc:picChg>
      </pc:sldChg>
      <pc:sldChg chg="addSp delSp modSp mod">
        <pc:chgData name="Siepmann, Liz" userId="a34a19c4-7b08-4a70-b4d9-618347dd690a" providerId="ADAL" clId="{92A20697-0993-4131-A94A-077778C64E13}" dt="2026-09-24T15:10:18.281" v="56"/>
        <pc:sldMkLst>
          <pc:docMk/>
          <pc:sldMk cId="1482902382" sldId="2147471253"/>
        </pc:sldMkLst>
        <pc:spChg chg="del">
          <ac:chgData name="Siepmann, Liz" userId="a34a19c4-7b08-4a70-b4d9-618347dd690a" providerId="ADAL" clId="{92A20697-0993-4131-A94A-077778C64E13}" dt="2026-09-24T15:10:16.110" v="54" actId="478"/>
          <ac:spMkLst>
            <pc:docMk/>
            <pc:sldMk cId="1482902382" sldId="2147471253"/>
            <ac:spMk id="2" creationId="{1EAE7606-7601-C3A3-DF22-3CCF427DF9F4}"/>
          </ac:spMkLst>
        </pc:spChg>
        <pc:spChg chg="del">
          <ac:chgData name="Siepmann, Liz" userId="a34a19c4-7b08-4a70-b4d9-618347dd690a" providerId="ADAL" clId="{92A20697-0993-4131-A94A-077778C64E13}" dt="2026-09-24T15:10:16.110" v="54" actId="478"/>
          <ac:spMkLst>
            <pc:docMk/>
            <pc:sldMk cId="1482902382" sldId="2147471253"/>
            <ac:spMk id="3" creationId="{3C60A323-9714-A220-F9C0-491980F3D156}"/>
          </ac:spMkLst>
        </pc:spChg>
        <pc:spChg chg="add mod">
          <ac:chgData name="Siepmann, Liz" userId="a34a19c4-7b08-4a70-b4d9-618347dd690a" providerId="ADAL" clId="{92A20697-0993-4131-A94A-077778C64E13}" dt="2026-09-24T15:10:16.110" v="54" actId="478"/>
          <ac:spMkLst>
            <pc:docMk/>
            <pc:sldMk cId="1482902382" sldId="2147471253"/>
            <ac:spMk id="5" creationId="{36C6071D-E957-BB30-26CD-1D83D84E4FDA}"/>
          </ac:spMkLst>
        </pc:spChg>
        <pc:picChg chg="add mod">
          <ac:chgData name="Siepmann, Liz" userId="a34a19c4-7b08-4a70-b4d9-618347dd690a" providerId="ADAL" clId="{92A20697-0993-4131-A94A-077778C64E13}" dt="2026-09-24T15:10:18.281" v="56"/>
          <ac:picMkLst>
            <pc:docMk/>
            <pc:sldMk cId="1482902382" sldId="2147471253"/>
            <ac:picMk id="7" creationId="{F490D2D2-2C62-6230-116E-791EE65062F2}"/>
          </ac:picMkLst>
        </pc:picChg>
      </pc:sldChg>
      <pc:sldChg chg="addSp delSp modSp mod">
        <pc:chgData name="Siepmann, Liz" userId="a34a19c4-7b08-4a70-b4d9-618347dd690a" providerId="ADAL" clId="{92A20697-0993-4131-A94A-077778C64E13}" dt="2026-09-24T15:11:02.855" v="80"/>
        <pc:sldMkLst>
          <pc:docMk/>
          <pc:sldMk cId="3554061331" sldId="2147471254"/>
        </pc:sldMkLst>
        <pc:spChg chg="del">
          <ac:chgData name="Siepmann, Liz" userId="a34a19c4-7b08-4a70-b4d9-618347dd690a" providerId="ADAL" clId="{92A20697-0993-4131-A94A-077778C64E13}" dt="2026-09-24T15:11:00.395" v="78" actId="478"/>
          <ac:spMkLst>
            <pc:docMk/>
            <pc:sldMk cId="3554061331" sldId="2147471254"/>
            <ac:spMk id="2" creationId="{B7E01F05-2EF5-2D02-65B2-4AC7B093BEC3}"/>
          </ac:spMkLst>
        </pc:spChg>
        <pc:spChg chg="del">
          <ac:chgData name="Siepmann, Liz" userId="a34a19c4-7b08-4a70-b4d9-618347dd690a" providerId="ADAL" clId="{92A20697-0993-4131-A94A-077778C64E13}" dt="2026-09-24T15:11:00.395" v="78" actId="478"/>
          <ac:spMkLst>
            <pc:docMk/>
            <pc:sldMk cId="3554061331" sldId="2147471254"/>
            <ac:spMk id="3" creationId="{D9FB1DDB-1A43-F693-157F-0811880660EE}"/>
          </ac:spMkLst>
        </pc:spChg>
        <pc:spChg chg="add mod">
          <ac:chgData name="Siepmann, Liz" userId="a34a19c4-7b08-4a70-b4d9-618347dd690a" providerId="ADAL" clId="{92A20697-0993-4131-A94A-077778C64E13}" dt="2026-09-24T15:11:00.395" v="78" actId="478"/>
          <ac:spMkLst>
            <pc:docMk/>
            <pc:sldMk cId="3554061331" sldId="2147471254"/>
            <ac:spMk id="5" creationId="{FCAA16FD-1CD8-48CC-253D-99C7A4108287}"/>
          </ac:spMkLst>
        </pc:spChg>
        <pc:picChg chg="add mod">
          <ac:chgData name="Siepmann, Liz" userId="a34a19c4-7b08-4a70-b4d9-618347dd690a" providerId="ADAL" clId="{92A20697-0993-4131-A94A-077778C64E13}" dt="2026-09-24T15:11:02.855" v="80"/>
          <ac:picMkLst>
            <pc:docMk/>
            <pc:sldMk cId="3554061331" sldId="2147471254"/>
            <ac:picMk id="7" creationId="{F2CCAECB-5F6C-C5AB-67AD-C6196985B1A5}"/>
          </ac:picMkLst>
        </pc:picChg>
      </pc:sldChg>
      <pc:sldChg chg="addSp delSp modSp mod">
        <pc:chgData name="Siepmann, Liz" userId="a34a19c4-7b08-4a70-b4d9-618347dd690a" providerId="ADAL" clId="{92A20697-0993-4131-A94A-077778C64E13}" dt="2026-09-24T15:11:45.446" v="104"/>
        <pc:sldMkLst>
          <pc:docMk/>
          <pc:sldMk cId="1638563868" sldId="2147471255"/>
        </pc:sldMkLst>
        <pc:spChg chg="del">
          <ac:chgData name="Siepmann, Liz" userId="a34a19c4-7b08-4a70-b4d9-618347dd690a" providerId="ADAL" clId="{92A20697-0993-4131-A94A-077778C64E13}" dt="2026-09-24T15:11:43.503" v="102" actId="478"/>
          <ac:spMkLst>
            <pc:docMk/>
            <pc:sldMk cId="1638563868" sldId="2147471255"/>
            <ac:spMk id="2" creationId="{0DC3B278-6537-8179-35F4-435825156CAC}"/>
          </ac:spMkLst>
        </pc:spChg>
        <pc:spChg chg="del">
          <ac:chgData name="Siepmann, Liz" userId="a34a19c4-7b08-4a70-b4d9-618347dd690a" providerId="ADAL" clId="{92A20697-0993-4131-A94A-077778C64E13}" dt="2026-09-24T15:11:43.503" v="102" actId="478"/>
          <ac:spMkLst>
            <pc:docMk/>
            <pc:sldMk cId="1638563868" sldId="2147471255"/>
            <ac:spMk id="3" creationId="{B55E955A-79D3-5EC8-5FF9-A9AEAE3E721B}"/>
          </ac:spMkLst>
        </pc:spChg>
        <pc:spChg chg="add mod">
          <ac:chgData name="Siepmann, Liz" userId="a34a19c4-7b08-4a70-b4d9-618347dd690a" providerId="ADAL" clId="{92A20697-0993-4131-A94A-077778C64E13}" dt="2026-09-24T15:11:43.503" v="102" actId="478"/>
          <ac:spMkLst>
            <pc:docMk/>
            <pc:sldMk cId="1638563868" sldId="2147471255"/>
            <ac:spMk id="5" creationId="{74805292-4D8E-6A1C-CA7A-727F4F3E3B73}"/>
          </ac:spMkLst>
        </pc:spChg>
        <pc:picChg chg="add mod">
          <ac:chgData name="Siepmann, Liz" userId="a34a19c4-7b08-4a70-b4d9-618347dd690a" providerId="ADAL" clId="{92A20697-0993-4131-A94A-077778C64E13}" dt="2026-09-24T15:11:45.446" v="104"/>
          <ac:picMkLst>
            <pc:docMk/>
            <pc:sldMk cId="1638563868" sldId="2147471255"/>
            <ac:picMk id="7" creationId="{B45C3907-C1A9-E5D0-CD03-5EF54214AFD6}"/>
          </ac:picMkLst>
        </pc:picChg>
      </pc:sldChg>
      <pc:sldChg chg="addSp delSp modSp mod">
        <pc:chgData name="Siepmann, Liz" userId="a34a19c4-7b08-4a70-b4d9-618347dd690a" providerId="ADAL" clId="{92A20697-0993-4131-A94A-077778C64E13}" dt="2026-09-24T15:12:18.843" v="119"/>
        <pc:sldMkLst>
          <pc:docMk/>
          <pc:sldMk cId="447564100" sldId="2147471256"/>
        </pc:sldMkLst>
        <pc:spChg chg="del">
          <ac:chgData name="Siepmann, Liz" userId="a34a19c4-7b08-4a70-b4d9-618347dd690a" providerId="ADAL" clId="{92A20697-0993-4131-A94A-077778C64E13}" dt="2026-09-24T15:12:16.981" v="117" actId="478"/>
          <ac:spMkLst>
            <pc:docMk/>
            <pc:sldMk cId="447564100" sldId="2147471256"/>
            <ac:spMk id="2" creationId="{3B4BC439-6BB2-82DF-EA55-FAC080CE53FC}"/>
          </ac:spMkLst>
        </pc:spChg>
        <pc:spChg chg="del">
          <ac:chgData name="Siepmann, Liz" userId="a34a19c4-7b08-4a70-b4d9-618347dd690a" providerId="ADAL" clId="{92A20697-0993-4131-A94A-077778C64E13}" dt="2026-09-24T15:12:16.981" v="117" actId="478"/>
          <ac:spMkLst>
            <pc:docMk/>
            <pc:sldMk cId="447564100" sldId="2147471256"/>
            <ac:spMk id="3" creationId="{91FD099C-0FBE-2566-F012-6A1B2FB2E8DD}"/>
          </ac:spMkLst>
        </pc:spChg>
        <pc:spChg chg="add mod">
          <ac:chgData name="Siepmann, Liz" userId="a34a19c4-7b08-4a70-b4d9-618347dd690a" providerId="ADAL" clId="{92A20697-0993-4131-A94A-077778C64E13}" dt="2026-09-24T15:12:16.981" v="117" actId="478"/>
          <ac:spMkLst>
            <pc:docMk/>
            <pc:sldMk cId="447564100" sldId="2147471256"/>
            <ac:spMk id="5" creationId="{1B802EC5-3A77-230F-1A64-3B2A4D543399}"/>
          </ac:spMkLst>
        </pc:spChg>
        <pc:picChg chg="add mod">
          <ac:chgData name="Siepmann, Liz" userId="a34a19c4-7b08-4a70-b4d9-618347dd690a" providerId="ADAL" clId="{92A20697-0993-4131-A94A-077778C64E13}" dt="2026-09-24T15:12:18.843" v="119"/>
          <ac:picMkLst>
            <pc:docMk/>
            <pc:sldMk cId="447564100" sldId="2147471256"/>
            <ac:picMk id="7" creationId="{6FE911A6-1EBE-57A1-B791-623CBE3E0FEF}"/>
          </ac:picMkLst>
        </pc:picChg>
      </pc:sldChg>
      <pc:sldChg chg="addSp delSp modSp mod">
        <pc:chgData name="Siepmann, Liz" userId="a34a19c4-7b08-4a70-b4d9-618347dd690a" providerId="ADAL" clId="{92A20697-0993-4131-A94A-077778C64E13}" dt="2026-09-24T15:12:48.034" v="135"/>
        <pc:sldMkLst>
          <pc:docMk/>
          <pc:sldMk cId="3413180923" sldId="2147471257"/>
        </pc:sldMkLst>
        <pc:spChg chg="del">
          <ac:chgData name="Siepmann, Liz" userId="a34a19c4-7b08-4a70-b4d9-618347dd690a" providerId="ADAL" clId="{92A20697-0993-4131-A94A-077778C64E13}" dt="2026-09-24T15:12:45.631" v="133" actId="478"/>
          <ac:spMkLst>
            <pc:docMk/>
            <pc:sldMk cId="3413180923" sldId="2147471257"/>
            <ac:spMk id="2" creationId="{89477C2C-F41C-C73A-0C59-0365B3085BAC}"/>
          </ac:spMkLst>
        </pc:spChg>
        <pc:spChg chg="del">
          <ac:chgData name="Siepmann, Liz" userId="a34a19c4-7b08-4a70-b4d9-618347dd690a" providerId="ADAL" clId="{92A20697-0993-4131-A94A-077778C64E13}" dt="2026-09-24T15:12:45.631" v="133" actId="478"/>
          <ac:spMkLst>
            <pc:docMk/>
            <pc:sldMk cId="3413180923" sldId="2147471257"/>
            <ac:spMk id="3" creationId="{9E6549CB-7CD6-8019-D34A-29D6A35417F8}"/>
          </ac:spMkLst>
        </pc:spChg>
        <pc:spChg chg="add mod">
          <ac:chgData name="Siepmann, Liz" userId="a34a19c4-7b08-4a70-b4d9-618347dd690a" providerId="ADAL" clId="{92A20697-0993-4131-A94A-077778C64E13}" dt="2026-09-24T15:12:45.631" v="133" actId="478"/>
          <ac:spMkLst>
            <pc:docMk/>
            <pc:sldMk cId="3413180923" sldId="2147471257"/>
            <ac:spMk id="5" creationId="{42518875-CB11-BD64-E33C-71E10B7CF1BC}"/>
          </ac:spMkLst>
        </pc:spChg>
        <pc:picChg chg="add mod">
          <ac:chgData name="Siepmann, Liz" userId="a34a19c4-7b08-4a70-b4d9-618347dd690a" providerId="ADAL" clId="{92A20697-0993-4131-A94A-077778C64E13}" dt="2026-09-24T15:12:48.034" v="135"/>
          <ac:picMkLst>
            <pc:docMk/>
            <pc:sldMk cId="3413180923" sldId="2147471257"/>
            <ac:picMk id="7" creationId="{38C5828C-AA38-EA0A-AD4A-0373D8CB93E3}"/>
          </ac:picMkLst>
        </pc:picChg>
      </pc:sldChg>
      <pc:sldChg chg="addSp delSp modSp mod">
        <pc:chgData name="Siepmann, Liz" userId="a34a19c4-7b08-4a70-b4d9-618347dd690a" providerId="ADAL" clId="{92A20697-0993-4131-A94A-077778C64E13}" dt="2026-09-24T15:13:12.323" v="150"/>
        <pc:sldMkLst>
          <pc:docMk/>
          <pc:sldMk cId="3464039612" sldId="2147471258"/>
        </pc:sldMkLst>
        <pc:spChg chg="del">
          <ac:chgData name="Siepmann, Liz" userId="a34a19c4-7b08-4a70-b4d9-618347dd690a" providerId="ADAL" clId="{92A20697-0993-4131-A94A-077778C64E13}" dt="2026-09-24T15:13:10.438" v="148" actId="478"/>
          <ac:spMkLst>
            <pc:docMk/>
            <pc:sldMk cId="3464039612" sldId="2147471258"/>
            <ac:spMk id="2" creationId="{FAEB005F-45B7-C6BA-0823-C65C843834FE}"/>
          </ac:spMkLst>
        </pc:spChg>
        <pc:spChg chg="del">
          <ac:chgData name="Siepmann, Liz" userId="a34a19c4-7b08-4a70-b4d9-618347dd690a" providerId="ADAL" clId="{92A20697-0993-4131-A94A-077778C64E13}" dt="2026-09-24T15:13:10.438" v="148" actId="478"/>
          <ac:spMkLst>
            <pc:docMk/>
            <pc:sldMk cId="3464039612" sldId="2147471258"/>
            <ac:spMk id="3" creationId="{72504E4E-A41F-8132-3D1C-DBB9167965B3}"/>
          </ac:spMkLst>
        </pc:spChg>
        <pc:spChg chg="add mod">
          <ac:chgData name="Siepmann, Liz" userId="a34a19c4-7b08-4a70-b4d9-618347dd690a" providerId="ADAL" clId="{92A20697-0993-4131-A94A-077778C64E13}" dt="2026-09-24T15:13:10.438" v="148" actId="478"/>
          <ac:spMkLst>
            <pc:docMk/>
            <pc:sldMk cId="3464039612" sldId="2147471258"/>
            <ac:spMk id="5" creationId="{45AFBA5A-019B-BE10-E05E-72A418B9FBEB}"/>
          </ac:spMkLst>
        </pc:spChg>
        <pc:picChg chg="add mod">
          <ac:chgData name="Siepmann, Liz" userId="a34a19c4-7b08-4a70-b4d9-618347dd690a" providerId="ADAL" clId="{92A20697-0993-4131-A94A-077778C64E13}" dt="2026-09-24T15:13:12.323" v="150"/>
          <ac:picMkLst>
            <pc:docMk/>
            <pc:sldMk cId="3464039612" sldId="2147471258"/>
            <ac:picMk id="7" creationId="{0E832555-D3A8-018E-2096-B88B61B51377}"/>
          </ac:picMkLst>
        </pc:picChg>
      </pc:sldChg>
      <pc:sldChg chg="addSp delSp modSp mod">
        <pc:chgData name="Siepmann, Liz" userId="a34a19c4-7b08-4a70-b4d9-618347dd690a" providerId="ADAL" clId="{92A20697-0993-4131-A94A-077778C64E13}" dt="2026-09-24T15:13:39.553" v="166"/>
        <pc:sldMkLst>
          <pc:docMk/>
          <pc:sldMk cId="2762455106" sldId="2147471259"/>
        </pc:sldMkLst>
        <pc:spChg chg="del">
          <ac:chgData name="Siepmann, Liz" userId="a34a19c4-7b08-4a70-b4d9-618347dd690a" providerId="ADAL" clId="{92A20697-0993-4131-A94A-077778C64E13}" dt="2026-09-24T15:13:37.281" v="164" actId="478"/>
          <ac:spMkLst>
            <pc:docMk/>
            <pc:sldMk cId="2762455106" sldId="2147471259"/>
            <ac:spMk id="2" creationId="{E90AFA08-9FC1-4B75-5B15-00C06F766EFC}"/>
          </ac:spMkLst>
        </pc:spChg>
        <pc:spChg chg="del">
          <ac:chgData name="Siepmann, Liz" userId="a34a19c4-7b08-4a70-b4d9-618347dd690a" providerId="ADAL" clId="{92A20697-0993-4131-A94A-077778C64E13}" dt="2026-09-24T15:13:37.281" v="164" actId="478"/>
          <ac:spMkLst>
            <pc:docMk/>
            <pc:sldMk cId="2762455106" sldId="2147471259"/>
            <ac:spMk id="3" creationId="{26349D02-0EB0-6D43-222F-D9E155E2663D}"/>
          </ac:spMkLst>
        </pc:spChg>
        <pc:spChg chg="add mod">
          <ac:chgData name="Siepmann, Liz" userId="a34a19c4-7b08-4a70-b4d9-618347dd690a" providerId="ADAL" clId="{92A20697-0993-4131-A94A-077778C64E13}" dt="2026-09-24T15:13:37.281" v="164" actId="478"/>
          <ac:spMkLst>
            <pc:docMk/>
            <pc:sldMk cId="2762455106" sldId="2147471259"/>
            <ac:spMk id="5" creationId="{EEAA7659-682C-3017-6E36-634E49F1D2AA}"/>
          </ac:spMkLst>
        </pc:spChg>
        <pc:picChg chg="add mod">
          <ac:chgData name="Siepmann, Liz" userId="a34a19c4-7b08-4a70-b4d9-618347dd690a" providerId="ADAL" clId="{92A20697-0993-4131-A94A-077778C64E13}" dt="2026-09-24T15:13:39.553" v="166"/>
          <ac:picMkLst>
            <pc:docMk/>
            <pc:sldMk cId="2762455106" sldId="2147471259"/>
            <ac:picMk id="7" creationId="{7560A773-EEB8-09F0-01A4-56C430177A62}"/>
          </ac:picMkLst>
        </pc:picChg>
      </pc:sldChg>
      <pc:sldChg chg="addSp delSp modSp mod">
        <pc:chgData name="Siepmann, Liz" userId="a34a19c4-7b08-4a70-b4d9-618347dd690a" providerId="ADAL" clId="{92A20697-0993-4131-A94A-077778C64E13}" dt="2026-09-24T15:13:57.086" v="178"/>
        <pc:sldMkLst>
          <pc:docMk/>
          <pc:sldMk cId="247724620" sldId="2147471260"/>
        </pc:sldMkLst>
        <pc:spChg chg="del">
          <ac:chgData name="Siepmann, Liz" userId="a34a19c4-7b08-4a70-b4d9-618347dd690a" providerId="ADAL" clId="{92A20697-0993-4131-A94A-077778C64E13}" dt="2026-09-24T15:13:55.054" v="176" actId="478"/>
          <ac:spMkLst>
            <pc:docMk/>
            <pc:sldMk cId="247724620" sldId="2147471260"/>
            <ac:spMk id="2" creationId="{578FD361-B44C-BD0D-2EDE-DBBB97D3EC74}"/>
          </ac:spMkLst>
        </pc:spChg>
        <pc:spChg chg="del">
          <ac:chgData name="Siepmann, Liz" userId="a34a19c4-7b08-4a70-b4d9-618347dd690a" providerId="ADAL" clId="{92A20697-0993-4131-A94A-077778C64E13}" dt="2026-09-24T15:13:55.054" v="176" actId="478"/>
          <ac:spMkLst>
            <pc:docMk/>
            <pc:sldMk cId="247724620" sldId="2147471260"/>
            <ac:spMk id="3" creationId="{7E2194B5-A70E-8EE4-E452-415A05C6BCD5}"/>
          </ac:spMkLst>
        </pc:spChg>
        <pc:spChg chg="add mod">
          <ac:chgData name="Siepmann, Liz" userId="a34a19c4-7b08-4a70-b4d9-618347dd690a" providerId="ADAL" clId="{92A20697-0993-4131-A94A-077778C64E13}" dt="2026-09-24T15:13:55.054" v="176" actId="478"/>
          <ac:spMkLst>
            <pc:docMk/>
            <pc:sldMk cId="247724620" sldId="2147471260"/>
            <ac:spMk id="5" creationId="{059DE710-6A31-DA24-D717-10BDAE36C52C}"/>
          </ac:spMkLst>
        </pc:spChg>
        <pc:picChg chg="add mod">
          <ac:chgData name="Siepmann, Liz" userId="a34a19c4-7b08-4a70-b4d9-618347dd690a" providerId="ADAL" clId="{92A20697-0993-4131-A94A-077778C64E13}" dt="2026-09-24T15:13:57.086" v="178"/>
          <ac:picMkLst>
            <pc:docMk/>
            <pc:sldMk cId="247724620" sldId="2147471260"/>
            <ac:picMk id="7" creationId="{8BA7F998-D109-8B02-1B20-B44A038EEB1D}"/>
          </ac:picMkLst>
        </pc:picChg>
      </pc:sldChg>
      <pc:sldChg chg="addSp delSp modSp mod">
        <pc:chgData name="Siepmann, Liz" userId="a34a19c4-7b08-4a70-b4d9-618347dd690a" providerId="ADAL" clId="{92A20697-0993-4131-A94A-077778C64E13}" dt="2026-09-24T15:14:29.079" v="193"/>
        <pc:sldMkLst>
          <pc:docMk/>
          <pc:sldMk cId="1919740943" sldId="2147471261"/>
        </pc:sldMkLst>
        <pc:spChg chg="del">
          <ac:chgData name="Siepmann, Liz" userId="a34a19c4-7b08-4a70-b4d9-618347dd690a" providerId="ADAL" clId="{92A20697-0993-4131-A94A-077778C64E13}" dt="2026-09-24T15:14:26.484" v="191" actId="478"/>
          <ac:spMkLst>
            <pc:docMk/>
            <pc:sldMk cId="1919740943" sldId="2147471261"/>
            <ac:spMk id="2" creationId="{9E1E2933-EBAD-FB44-21BF-34952D1A91D6}"/>
          </ac:spMkLst>
        </pc:spChg>
        <pc:spChg chg="del">
          <ac:chgData name="Siepmann, Liz" userId="a34a19c4-7b08-4a70-b4d9-618347dd690a" providerId="ADAL" clId="{92A20697-0993-4131-A94A-077778C64E13}" dt="2026-09-24T15:14:26.484" v="191" actId="478"/>
          <ac:spMkLst>
            <pc:docMk/>
            <pc:sldMk cId="1919740943" sldId="2147471261"/>
            <ac:spMk id="3" creationId="{EA6E6578-6F1B-7588-EC65-1289593668B5}"/>
          </ac:spMkLst>
        </pc:spChg>
        <pc:spChg chg="add mod">
          <ac:chgData name="Siepmann, Liz" userId="a34a19c4-7b08-4a70-b4d9-618347dd690a" providerId="ADAL" clId="{92A20697-0993-4131-A94A-077778C64E13}" dt="2026-09-24T15:14:26.484" v="191" actId="478"/>
          <ac:spMkLst>
            <pc:docMk/>
            <pc:sldMk cId="1919740943" sldId="2147471261"/>
            <ac:spMk id="5" creationId="{657113ED-C4FD-D52F-98AF-50D053AFBF36}"/>
          </ac:spMkLst>
        </pc:spChg>
        <pc:picChg chg="add mod">
          <ac:chgData name="Siepmann, Liz" userId="a34a19c4-7b08-4a70-b4d9-618347dd690a" providerId="ADAL" clId="{92A20697-0993-4131-A94A-077778C64E13}" dt="2026-09-24T15:14:29.079" v="193"/>
          <ac:picMkLst>
            <pc:docMk/>
            <pc:sldMk cId="1919740943" sldId="2147471261"/>
            <ac:picMk id="7" creationId="{49FFE42B-127C-B27C-6E0C-F6447D6B851D}"/>
          </ac:picMkLst>
        </pc:picChg>
      </pc:sldChg>
      <pc:sldChg chg="addSp delSp modSp mod">
        <pc:chgData name="Siepmann, Liz" userId="a34a19c4-7b08-4a70-b4d9-618347dd690a" providerId="ADAL" clId="{92A20697-0993-4131-A94A-077778C64E13}" dt="2026-09-24T15:13:23.489" v="156"/>
        <pc:sldMkLst>
          <pc:docMk/>
          <pc:sldMk cId="2314706204" sldId="2147471262"/>
        </pc:sldMkLst>
        <pc:spChg chg="del">
          <ac:chgData name="Siepmann, Liz" userId="a34a19c4-7b08-4a70-b4d9-618347dd690a" providerId="ADAL" clId="{92A20697-0993-4131-A94A-077778C64E13}" dt="2026-09-24T15:13:20.968" v="154" actId="478"/>
          <ac:spMkLst>
            <pc:docMk/>
            <pc:sldMk cId="2314706204" sldId="2147471262"/>
            <ac:spMk id="2" creationId="{04F1D936-350E-6609-6E51-E087D4629118}"/>
          </ac:spMkLst>
        </pc:spChg>
        <pc:spChg chg="del">
          <ac:chgData name="Siepmann, Liz" userId="a34a19c4-7b08-4a70-b4d9-618347dd690a" providerId="ADAL" clId="{92A20697-0993-4131-A94A-077778C64E13}" dt="2026-09-24T15:13:20.968" v="154" actId="478"/>
          <ac:spMkLst>
            <pc:docMk/>
            <pc:sldMk cId="2314706204" sldId="2147471262"/>
            <ac:spMk id="3" creationId="{E24CB25A-F094-5703-7DF7-93B03A965F08}"/>
          </ac:spMkLst>
        </pc:spChg>
        <pc:graphicFrameChg chg="del">
          <ac:chgData name="Siepmann, Liz" userId="a34a19c4-7b08-4a70-b4d9-618347dd690a" providerId="ADAL" clId="{92A20697-0993-4131-A94A-077778C64E13}" dt="2026-09-24T15:13:20.968" v="154" actId="478"/>
          <ac:graphicFrameMkLst>
            <pc:docMk/>
            <pc:sldMk cId="2314706204" sldId="2147471262"/>
            <ac:graphicFrameMk id="4" creationId="{A8F61701-71D1-4303-8E2B-BA6945F40D12}"/>
          </ac:graphicFrameMkLst>
        </pc:graphicFrameChg>
        <pc:picChg chg="add mod">
          <ac:chgData name="Siepmann, Liz" userId="a34a19c4-7b08-4a70-b4d9-618347dd690a" providerId="ADAL" clId="{92A20697-0993-4131-A94A-077778C64E13}" dt="2026-09-24T15:13:23.489" v="156"/>
          <ac:picMkLst>
            <pc:docMk/>
            <pc:sldMk cId="2314706204" sldId="2147471262"/>
            <ac:picMk id="6" creationId="{E93911EE-C5FC-2EEF-BA3F-225BD5F932C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FA2F66-5B77-94C9-6495-25F8B765343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mj-lt"/>
            </a:endParaRPr>
          </a:p>
        </p:txBody>
      </p:sp>
      <p:sp>
        <p:nvSpPr>
          <p:cNvPr id="3" name="Date Placeholder 2">
            <a:extLst>
              <a:ext uri="{FF2B5EF4-FFF2-40B4-BE49-F238E27FC236}">
                <a16:creationId xmlns:a16="http://schemas.microsoft.com/office/drawing/2014/main" id="{078AF71F-DD69-C9B6-3C90-FE25A4348A6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601C38-D11D-FA40-9770-ED9FFED4CBF1}" type="datetimeFigureOut">
              <a:rPr lang="en-US" smtClean="0">
                <a:latin typeface="+mj-lt"/>
              </a:rPr>
              <a:t>9/24/2026</a:t>
            </a:fld>
            <a:endParaRPr lang="en-US">
              <a:latin typeface="+mj-lt"/>
            </a:endParaRPr>
          </a:p>
        </p:txBody>
      </p:sp>
      <p:sp>
        <p:nvSpPr>
          <p:cNvPr id="4" name="Footer Placeholder 3">
            <a:extLst>
              <a:ext uri="{FF2B5EF4-FFF2-40B4-BE49-F238E27FC236}">
                <a16:creationId xmlns:a16="http://schemas.microsoft.com/office/drawing/2014/main" id="{9E0475A2-C7C6-5556-0BC1-9727AD6D6F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mj-lt"/>
            </a:endParaRPr>
          </a:p>
        </p:txBody>
      </p:sp>
      <p:sp>
        <p:nvSpPr>
          <p:cNvPr id="5" name="Slide Number Placeholder 4">
            <a:extLst>
              <a:ext uri="{FF2B5EF4-FFF2-40B4-BE49-F238E27FC236}">
                <a16:creationId xmlns:a16="http://schemas.microsoft.com/office/drawing/2014/main" id="{5856AC4E-3F29-8B53-89F0-566EE2CA0A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65E43C-811A-D44C-8803-ECF70D80A9E3}" type="slidenum">
              <a:rPr lang="en-US" smtClean="0">
                <a:latin typeface="+mj-lt"/>
              </a:rPr>
              <a:t>‹#›</a:t>
            </a:fld>
            <a:endParaRPr lang="en-US">
              <a:latin typeface="+mj-lt"/>
            </a:endParaRPr>
          </a:p>
        </p:txBody>
      </p:sp>
    </p:spTree>
    <p:extLst>
      <p:ext uri="{BB962C8B-B14F-4D97-AF65-F5344CB8AC3E}">
        <p14:creationId xmlns:p14="http://schemas.microsoft.com/office/powerpoint/2010/main" val="130126494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j-lt"/>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j-lt"/>
              </a:defRPr>
            </a:lvl1pPr>
          </a:lstStyle>
          <a:p>
            <a:fld id="{1230E3E3-C7F8-CA43-8859-11E7EB758893}" type="datetimeFigureOut">
              <a:rPr lang="en-US" smtClean="0"/>
              <a:pPr/>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j-lt"/>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j-lt"/>
              </a:defRPr>
            </a:lvl1pPr>
          </a:lstStyle>
          <a:p>
            <a:fld id="{B01813AD-83F6-D843-B4B7-678E06E01419}" type="slidenum">
              <a:rPr lang="en-US" smtClean="0"/>
              <a:pPr/>
              <a:t>‹#›</a:t>
            </a:fld>
            <a:endParaRPr lang="en-US"/>
          </a:p>
        </p:txBody>
      </p:sp>
    </p:spTree>
    <p:extLst>
      <p:ext uri="{BB962C8B-B14F-4D97-AF65-F5344CB8AC3E}">
        <p14:creationId xmlns:p14="http://schemas.microsoft.com/office/powerpoint/2010/main" val="3476985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mj-lt"/>
        <a:ea typeface="+mn-ea"/>
        <a:cs typeface="+mn-cs"/>
      </a:defRPr>
    </a:lvl1pPr>
    <a:lvl2pPr marL="457200" algn="l" defTabSz="914400" rtl="0" eaLnBrk="1" latinLnBrk="0" hangingPunct="1">
      <a:defRPr sz="1200" b="0" i="0" kern="1200">
        <a:solidFill>
          <a:schemeClr val="tx1"/>
        </a:solidFill>
        <a:latin typeface="+mj-lt"/>
        <a:ea typeface="+mn-ea"/>
        <a:cs typeface="+mn-cs"/>
      </a:defRPr>
    </a:lvl2pPr>
    <a:lvl3pPr marL="914400" algn="l" defTabSz="914400" rtl="0" eaLnBrk="1" latinLnBrk="0" hangingPunct="1">
      <a:defRPr sz="1200" b="0" i="0" kern="1200">
        <a:solidFill>
          <a:schemeClr val="tx1"/>
        </a:solidFill>
        <a:latin typeface="+mj-lt"/>
        <a:ea typeface="+mn-ea"/>
        <a:cs typeface="+mn-cs"/>
      </a:defRPr>
    </a:lvl3pPr>
    <a:lvl4pPr marL="1371600" algn="l" defTabSz="914400" rtl="0" eaLnBrk="1" latinLnBrk="0" hangingPunct="1">
      <a:defRPr sz="1200" b="0" i="0" kern="1200">
        <a:solidFill>
          <a:schemeClr val="tx1"/>
        </a:solidFill>
        <a:latin typeface="+mj-lt"/>
        <a:ea typeface="+mn-ea"/>
        <a:cs typeface="+mn-cs"/>
      </a:defRPr>
    </a:lvl4pPr>
    <a:lvl5pPr marL="1828800" algn="l" defTabSz="914400" rtl="0" eaLnBrk="1" latinLnBrk="0" hangingPunct="1">
      <a:defRPr sz="1200" b="0" i="0" kern="1200">
        <a:solidFill>
          <a:schemeClr val="tx1"/>
        </a:solidFill>
        <a:latin typeface="+mj-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a:t>
            </a:fld>
            <a:endParaRPr lang="en-US"/>
          </a:p>
        </p:txBody>
      </p:sp>
    </p:spTree>
    <p:extLst>
      <p:ext uri="{BB962C8B-B14F-4D97-AF65-F5344CB8AC3E}">
        <p14:creationId xmlns:p14="http://schemas.microsoft.com/office/powerpoint/2010/main" val="429943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9</a:t>
            </a:fld>
            <a:endParaRPr lang="en-US"/>
          </a:p>
        </p:txBody>
      </p:sp>
    </p:spTree>
    <p:extLst>
      <p:ext uri="{BB962C8B-B14F-4D97-AF65-F5344CB8AC3E}">
        <p14:creationId xmlns:p14="http://schemas.microsoft.com/office/powerpoint/2010/main" val="189948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11</a:t>
            </a:fld>
            <a:endParaRPr lang="en-US"/>
          </a:p>
        </p:txBody>
      </p:sp>
    </p:spTree>
    <p:extLst>
      <p:ext uri="{BB962C8B-B14F-4D97-AF65-F5344CB8AC3E}">
        <p14:creationId xmlns:p14="http://schemas.microsoft.com/office/powerpoint/2010/main" val="4162904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12</a:t>
            </a:fld>
            <a:endParaRPr lang="en-US"/>
          </a:p>
        </p:txBody>
      </p:sp>
    </p:spTree>
    <p:extLst>
      <p:ext uri="{BB962C8B-B14F-4D97-AF65-F5344CB8AC3E}">
        <p14:creationId xmlns:p14="http://schemas.microsoft.com/office/powerpoint/2010/main" val="1282984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13</a:t>
            </a:fld>
            <a:endParaRPr lang="en-US"/>
          </a:p>
        </p:txBody>
      </p:sp>
    </p:spTree>
    <p:extLst>
      <p:ext uri="{BB962C8B-B14F-4D97-AF65-F5344CB8AC3E}">
        <p14:creationId xmlns:p14="http://schemas.microsoft.com/office/powerpoint/2010/main" val="3396505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Sickle Cell Disease, 13% of the patients received </a:t>
            </a:r>
            <a:r>
              <a:rPr lang="en-US" sz="1200" b="0" i="0" kern="1200">
                <a:solidFill>
                  <a:schemeClr val="tx1"/>
                </a:solidFill>
                <a:effectLst/>
                <a:latin typeface="+mj-lt"/>
                <a:ea typeface="+mn-ea"/>
                <a:cs typeface="+mn-cs"/>
              </a:rPr>
              <a:t>Siro-based GVHD prophylaxis.</a:t>
            </a:r>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14</a:t>
            </a:fld>
            <a:endParaRPr lang="en-US"/>
          </a:p>
        </p:txBody>
      </p:sp>
    </p:spTree>
    <p:extLst>
      <p:ext uri="{BB962C8B-B14F-4D97-AF65-F5344CB8AC3E}">
        <p14:creationId xmlns:p14="http://schemas.microsoft.com/office/powerpoint/2010/main" val="2734867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15</a:t>
            </a:fld>
            <a:endParaRPr lang="en-US"/>
          </a:p>
        </p:txBody>
      </p:sp>
    </p:spTree>
    <p:extLst>
      <p:ext uri="{BB962C8B-B14F-4D97-AF65-F5344CB8AC3E}">
        <p14:creationId xmlns:p14="http://schemas.microsoft.com/office/powerpoint/2010/main" val="3087177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j-lt"/>
                <a:ea typeface="+mn-ea"/>
                <a:cs typeface="+mn-cs"/>
              </a:rPr>
              <a:t>Among the 12,419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2010-2023, the 3-year probabilities (95% CI) of survival after allogeneic HCT during 2010-2023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2020-2023 </a:t>
            </a:r>
            <a:r>
              <a:rPr lang="en-US" sz="1200" b="0" i="0" kern="1200">
                <a:solidFill>
                  <a:schemeClr val="tx1"/>
                </a:solidFill>
                <a:effectLst/>
                <a:latin typeface="+mj-lt"/>
                <a:ea typeface="+mn-ea"/>
                <a:cs typeface="+mn-cs"/>
              </a:rPr>
              <a:t>86.7% (85.6-87.8%)</a:t>
            </a:r>
          </a:p>
          <a:p>
            <a:pPr lvl="0"/>
            <a:r>
              <a:rPr lang="en-US" sz="1200" b="1" i="0" kern="1200">
                <a:solidFill>
                  <a:schemeClr val="tx1"/>
                </a:solidFill>
                <a:effectLst/>
                <a:latin typeface="+mj-lt"/>
                <a:ea typeface="+mn-ea"/>
                <a:cs typeface="+mn-cs"/>
              </a:rPr>
              <a:t>2015-2019 </a:t>
            </a:r>
            <a:r>
              <a:rPr lang="en-US" sz="1200" b="0" i="0" kern="1200">
                <a:solidFill>
                  <a:schemeClr val="tx1"/>
                </a:solidFill>
                <a:effectLst/>
                <a:latin typeface="+mj-lt"/>
                <a:ea typeface="+mn-ea"/>
                <a:cs typeface="+mn-cs"/>
              </a:rPr>
              <a:t>84.8% (83.7-85.8%)</a:t>
            </a:r>
          </a:p>
          <a:p>
            <a:pPr lvl="0"/>
            <a:r>
              <a:rPr lang="en-US" sz="1200" b="1" i="0" kern="1200">
                <a:solidFill>
                  <a:schemeClr val="tx1"/>
                </a:solidFill>
                <a:effectLst/>
                <a:latin typeface="+mj-lt"/>
                <a:ea typeface="+mn-ea"/>
                <a:cs typeface="+mn-cs"/>
              </a:rPr>
              <a:t>2010-2014 </a:t>
            </a:r>
            <a:r>
              <a:rPr lang="en-US" sz="1200" b="0" i="0" kern="1200">
                <a:solidFill>
                  <a:schemeClr val="tx1"/>
                </a:solidFill>
                <a:effectLst/>
                <a:latin typeface="+mj-lt"/>
                <a:ea typeface="+mn-ea"/>
                <a:cs typeface="+mn-cs"/>
              </a:rPr>
              <a:t>80.2% (78.9-81.4%)</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16</a:t>
            </a:fld>
            <a:endParaRPr lang="en-US">
              <a:solidFill>
                <a:srgbClr val="000000"/>
              </a:solidFill>
              <a:latin typeface="Verdana"/>
            </a:endParaRPr>
          </a:p>
        </p:txBody>
      </p:sp>
    </p:spTree>
    <p:extLst>
      <p:ext uri="{BB962C8B-B14F-4D97-AF65-F5344CB8AC3E}">
        <p14:creationId xmlns:p14="http://schemas.microsoft.com/office/powerpoint/2010/main" val="2566070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17</a:t>
            </a:fld>
            <a:endParaRPr lang="en-US"/>
          </a:p>
        </p:txBody>
      </p:sp>
    </p:spTree>
    <p:extLst>
      <p:ext uri="{BB962C8B-B14F-4D97-AF65-F5344CB8AC3E}">
        <p14:creationId xmlns:p14="http://schemas.microsoft.com/office/powerpoint/2010/main" val="13578674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few deaths in patients with Thalassemia (n=7, 3 from infection, 1 from graft failure, 2 from organ failure, and 1 from an unknown cause)</a:t>
            </a:r>
          </a:p>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18</a:t>
            </a:fld>
            <a:endParaRPr lang="en-US"/>
          </a:p>
        </p:txBody>
      </p:sp>
    </p:spTree>
    <p:extLst>
      <p:ext uri="{BB962C8B-B14F-4D97-AF65-F5344CB8AC3E}">
        <p14:creationId xmlns:p14="http://schemas.microsoft.com/office/powerpoint/2010/main" val="2175787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20</a:t>
            </a:fld>
            <a:endParaRPr lang="en-US"/>
          </a:p>
        </p:txBody>
      </p:sp>
    </p:spTree>
    <p:extLst>
      <p:ext uri="{BB962C8B-B14F-4D97-AF65-F5344CB8AC3E}">
        <p14:creationId xmlns:p14="http://schemas.microsoft.com/office/powerpoint/2010/main" val="550156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22</a:t>
            </a:fld>
            <a:endParaRPr lang="en-US"/>
          </a:p>
        </p:txBody>
      </p:sp>
    </p:spTree>
    <p:extLst>
      <p:ext uri="{BB962C8B-B14F-4D97-AF65-F5344CB8AC3E}">
        <p14:creationId xmlns:p14="http://schemas.microsoft.com/office/powerpoint/2010/main" val="2090313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23</a:t>
            </a:fld>
            <a:endParaRPr lang="en-US"/>
          </a:p>
        </p:txBody>
      </p:sp>
    </p:spTree>
    <p:extLst>
      <p:ext uri="{BB962C8B-B14F-4D97-AF65-F5344CB8AC3E}">
        <p14:creationId xmlns:p14="http://schemas.microsoft.com/office/powerpoint/2010/main" val="2970071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1A9B8-19E3-C19E-7F8E-693B73C39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854EE-E33E-A469-6E57-9C16F7540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672A1-125E-D752-0B1E-767C7DECFD1B}"/>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3,294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Age &lt; 18 years  	</a:t>
            </a:r>
            <a:r>
              <a:rPr lang="en-US" sz="1200" b="0" i="0" kern="1200">
                <a:solidFill>
                  <a:schemeClr val="tx1"/>
                </a:solidFill>
                <a:effectLst/>
                <a:latin typeface="+mj-lt"/>
                <a:ea typeface="+mn-ea"/>
                <a:cs typeface="+mn-cs"/>
              </a:rPr>
              <a:t>93.7% (92.4-95.0%)</a:t>
            </a:r>
          </a:p>
          <a:p>
            <a:pPr lvl="0"/>
            <a:r>
              <a:rPr lang="en-US" sz="1200" b="1" i="0" kern="1200">
                <a:solidFill>
                  <a:schemeClr val="tx1"/>
                </a:solidFill>
                <a:effectLst/>
                <a:latin typeface="+mj-lt"/>
                <a:ea typeface="+mn-ea"/>
                <a:cs typeface="+mn-cs"/>
              </a:rPr>
              <a:t>Age 18-40 years 	</a:t>
            </a:r>
            <a:r>
              <a:rPr lang="en-US" sz="1200" b="0" i="0" kern="1200">
                <a:solidFill>
                  <a:schemeClr val="tx1"/>
                </a:solidFill>
                <a:effectLst/>
                <a:latin typeface="+mj-lt"/>
                <a:ea typeface="+mn-ea"/>
                <a:cs typeface="+mn-cs"/>
              </a:rPr>
              <a:t>89.5% (87.7-91.4%)</a:t>
            </a:r>
          </a:p>
          <a:p>
            <a:pPr lvl="0"/>
            <a:r>
              <a:rPr lang="en-US" sz="1200" b="1" i="0" kern="1200">
                <a:solidFill>
                  <a:schemeClr val="tx1"/>
                </a:solidFill>
                <a:effectLst/>
                <a:latin typeface="+mj-lt"/>
                <a:ea typeface="+mn-ea"/>
                <a:cs typeface="+mn-cs"/>
              </a:rPr>
              <a:t>Age &gt; 40 years   	</a:t>
            </a:r>
            <a:r>
              <a:rPr lang="en-US" sz="1200" b="0" i="0" kern="1200">
                <a:solidFill>
                  <a:schemeClr val="tx1"/>
                </a:solidFill>
                <a:effectLst/>
                <a:latin typeface="+mj-lt"/>
                <a:ea typeface="+mn-ea"/>
                <a:cs typeface="+mn-cs"/>
              </a:rPr>
              <a:t>71.2% (68.0-74.5%)</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B7FBA15B-5A99-CBB2-9A58-DB7EFAA5E792}"/>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24</a:t>
            </a:fld>
            <a:endParaRPr lang="en-US">
              <a:solidFill>
                <a:srgbClr val="000000"/>
              </a:solidFill>
              <a:latin typeface="Verdana"/>
            </a:endParaRPr>
          </a:p>
        </p:txBody>
      </p:sp>
    </p:spTree>
    <p:extLst>
      <p:ext uri="{BB962C8B-B14F-4D97-AF65-F5344CB8AC3E}">
        <p14:creationId xmlns:p14="http://schemas.microsoft.com/office/powerpoint/2010/main" val="3172836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C07C9-CFCC-D0C3-DB15-E502A4615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6BE74-0FC2-85FB-B9A5-9451BF1D7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AE9D2-03FD-7925-7FBC-8784AAE0F570}"/>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3,187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1" i="0" kern="1200">
                <a:solidFill>
                  <a:schemeClr val="tx1"/>
                </a:solidFill>
                <a:effectLst/>
                <a:latin typeface="+mj-lt"/>
                <a:ea typeface="+mn-ea"/>
                <a:cs typeface="+mn-cs"/>
              </a:rPr>
              <a:t>Matched related donors</a:t>
            </a:r>
            <a:r>
              <a:rPr lang="en-US" sz="1200" b="0" i="0" kern="1200">
                <a:solidFill>
                  <a:schemeClr val="tx1"/>
                </a:solidFill>
                <a:effectLst/>
                <a:latin typeface="+mj-lt"/>
                <a:ea typeface="+mn-ea"/>
                <a:cs typeface="+mn-cs"/>
              </a:rPr>
              <a:t>		93.1% (91.6-94.6%)</a:t>
            </a:r>
          </a:p>
          <a:p>
            <a:pPr lvl="0"/>
            <a:r>
              <a:rPr lang="en-US" sz="1200" b="1" i="0" kern="1200">
                <a:solidFill>
                  <a:schemeClr val="tx1"/>
                </a:solidFill>
                <a:effectLst/>
                <a:latin typeface="+mj-lt"/>
                <a:ea typeface="+mn-ea"/>
                <a:cs typeface="+mn-cs"/>
              </a:rPr>
              <a:t>Matched unrelated donors </a:t>
            </a:r>
            <a:r>
              <a:rPr lang="en-US" sz="1200" b="0" i="0" kern="1200">
                <a:solidFill>
                  <a:schemeClr val="tx1"/>
                </a:solidFill>
                <a:effectLst/>
                <a:latin typeface="+mj-lt"/>
                <a:ea typeface="+mn-ea"/>
                <a:cs typeface="+mn-cs"/>
              </a:rPr>
              <a:t>		83.1% (81.0-85.3%)</a:t>
            </a:r>
          </a:p>
          <a:p>
            <a:pPr lvl="0"/>
            <a:r>
              <a:rPr lang="en-US" sz="1200" b="1" i="0" kern="1200" err="1">
                <a:solidFill>
                  <a:schemeClr val="tx1"/>
                </a:solidFill>
                <a:effectLst/>
                <a:latin typeface="+mj-lt"/>
                <a:ea typeface="+mn-ea"/>
                <a:cs typeface="+mn-cs"/>
              </a:rPr>
              <a:t>Haplo</a:t>
            </a:r>
            <a:r>
              <a:rPr lang="en-US" sz="1200" b="1" i="0" kern="1200">
                <a:solidFill>
                  <a:schemeClr val="tx1"/>
                </a:solidFill>
                <a:effectLst/>
                <a:latin typeface="+mj-lt"/>
                <a:ea typeface="+mn-ea"/>
                <a:cs typeface="+mn-cs"/>
              </a:rPr>
              <a:t> related donors 	</a:t>
            </a:r>
            <a:r>
              <a:rPr lang="en-US" sz="1200" b="0" i="0" kern="1200">
                <a:solidFill>
                  <a:schemeClr val="tx1"/>
                </a:solidFill>
                <a:effectLst/>
                <a:latin typeface="+mj-lt"/>
                <a:ea typeface="+mn-ea"/>
                <a:cs typeface="+mn-cs"/>
              </a:rPr>
              <a:t>	84.1% (81.1-87.3%)</a:t>
            </a:r>
            <a:endParaRPr lang="en-US" sz="1200" b="0" i="0" kern="1200">
              <a:solidFill>
                <a:schemeClr val="tx1"/>
              </a:solidFill>
              <a:effectLst/>
              <a:latin typeface="+mj-lt"/>
              <a:ea typeface="Verdana"/>
            </a:endParaRPr>
          </a:p>
          <a:p>
            <a:pPr lvl="0"/>
            <a:r>
              <a:rPr lang="en-US" sz="1200" b="1" i="0" kern="1200">
                <a:solidFill>
                  <a:schemeClr val="tx1"/>
                </a:solidFill>
                <a:effectLst/>
                <a:latin typeface="+mj-lt"/>
                <a:ea typeface="+mn-ea"/>
                <a:cs typeface="+mn-cs"/>
              </a:rPr>
              <a:t>Mismatched unrelated donors </a:t>
            </a:r>
            <a:r>
              <a:rPr lang="en-US" sz="1200" b="0" i="0" kern="1200">
                <a:solidFill>
                  <a:schemeClr val="tx1"/>
                </a:solidFill>
                <a:effectLst/>
                <a:latin typeface="+mj-lt"/>
                <a:ea typeface="+mn-ea"/>
                <a:cs typeface="+mn-cs"/>
              </a:rPr>
              <a:t>	81.8% (77.3-86.6%)</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2F4B5E52-314E-971C-61B1-6C25C475E8E1}"/>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25</a:t>
            </a:fld>
            <a:endParaRPr lang="en-US">
              <a:solidFill>
                <a:srgbClr val="000000"/>
              </a:solidFill>
              <a:latin typeface="Verdana"/>
            </a:endParaRPr>
          </a:p>
        </p:txBody>
      </p:sp>
    </p:spTree>
    <p:extLst>
      <p:ext uri="{BB962C8B-B14F-4D97-AF65-F5344CB8AC3E}">
        <p14:creationId xmlns:p14="http://schemas.microsoft.com/office/powerpoint/2010/main" val="29654023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26</a:t>
            </a:fld>
            <a:endParaRPr lang="en-US"/>
          </a:p>
        </p:txBody>
      </p:sp>
    </p:spTree>
    <p:extLst>
      <p:ext uri="{BB962C8B-B14F-4D97-AF65-F5344CB8AC3E}">
        <p14:creationId xmlns:p14="http://schemas.microsoft.com/office/powerpoint/2010/main" val="2563376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28</a:t>
            </a:fld>
            <a:endParaRPr lang="en-US"/>
          </a:p>
        </p:txBody>
      </p:sp>
    </p:spTree>
    <p:extLst>
      <p:ext uri="{BB962C8B-B14F-4D97-AF65-F5344CB8AC3E}">
        <p14:creationId xmlns:p14="http://schemas.microsoft.com/office/powerpoint/2010/main" val="529951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29</a:t>
            </a:fld>
            <a:endParaRPr lang="en-US"/>
          </a:p>
        </p:txBody>
      </p:sp>
    </p:spTree>
    <p:extLst>
      <p:ext uri="{BB962C8B-B14F-4D97-AF65-F5344CB8AC3E}">
        <p14:creationId xmlns:p14="http://schemas.microsoft.com/office/powerpoint/2010/main" val="569228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30</a:t>
            </a:fld>
            <a:endParaRPr lang="en-US"/>
          </a:p>
        </p:txBody>
      </p:sp>
    </p:spTree>
    <p:extLst>
      <p:ext uri="{BB962C8B-B14F-4D97-AF65-F5344CB8AC3E}">
        <p14:creationId xmlns:p14="http://schemas.microsoft.com/office/powerpoint/2010/main" val="33681328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31</a:t>
            </a:fld>
            <a:endParaRPr lang="en-US"/>
          </a:p>
        </p:txBody>
      </p:sp>
    </p:spTree>
    <p:extLst>
      <p:ext uri="{BB962C8B-B14F-4D97-AF65-F5344CB8AC3E}">
        <p14:creationId xmlns:p14="http://schemas.microsoft.com/office/powerpoint/2010/main" val="3364460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7F0C9-3CF8-A0EA-E9E3-8F466D6D75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6644E-8D4D-0075-F585-76538B6EA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A56DB7-6033-B962-FBFA-A5130B106FA7}"/>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1,706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Age &lt; 12 years 	</a:t>
            </a:r>
            <a:r>
              <a:rPr lang="en-US" sz="1200" b="0" i="0" kern="1200">
                <a:solidFill>
                  <a:schemeClr val="tx1"/>
                </a:solidFill>
                <a:effectLst/>
                <a:latin typeface="+mj-lt"/>
                <a:ea typeface="+mn-ea"/>
                <a:cs typeface="+mn-cs"/>
              </a:rPr>
              <a:t>96.4% (95.0-97.8%)</a:t>
            </a:r>
          </a:p>
          <a:p>
            <a:pPr lvl="0"/>
            <a:r>
              <a:rPr lang="en-US" sz="1200" b="1" i="0" kern="1200">
                <a:solidFill>
                  <a:schemeClr val="tx1"/>
                </a:solidFill>
                <a:effectLst/>
                <a:latin typeface="+mj-lt"/>
                <a:ea typeface="+mn-ea"/>
                <a:cs typeface="+mn-cs"/>
              </a:rPr>
              <a:t>Age 12-17 years 	</a:t>
            </a:r>
            <a:r>
              <a:rPr lang="en-US" sz="1200" b="0" i="0" kern="1200">
                <a:solidFill>
                  <a:schemeClr val="tx1"/>
                </a:solidFill>
                <a:effectLst/>
                <a:latin typeface="+mj-lt"/>
                <a:ea typeface="+mn-ea"/>
                <a:cs typeface="+mn-cs"/>
              </a:rPr>
              <a:t>92.0% (89.3-94.8%)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j-lt"/>
                <a:ea typeface="+mn-ea"/>
                <a:cs typeface="+mn-cs"/>
              </a:rPr>
              <a:t>Age 18-40 years 	</a:t>
            </a:r>
            <a:r>
              <a:rPr lang="en-US" sz="1200" b="0" i="0" kern="1200">
                <a:solidFill>
                  <a:schemeClr val="tx1"/>
                </a:solidFill>
                <a:effectLst/>
                <a:latin typeface="+mj-lt"/>
                <a:ea typeface="+mn-ea"/>
                <a:cs typeface="+mn-cs"/>
              </a:rPr>
              <a:t>89.0% (86.1-91.9%)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j-lt"/>
                <a:ea typeface="+mn-ea"/>
                <a:cs typeface="+mn-cs"/>
              </a:rPr>
              <a:t>Age 40+ years 	</a:t>
            </a:r>
            <a:r>
              <a:rPr lang="en-US" sz="1200" b="0" i="0" kern="1200">
                <a:solidFill>
                  <a:schemeClr val="tx1"/>
                </a:solidFill>
                <a:effectLst/>
                <a:latin typeface="+mj-lt"/>
                <a:ea typeface="+mn-ea"/>
                <a:cs typeface="+mn-cs"/>
              </a:rPr>
              <a:t>88.8% (80.0-98.6%)</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F6F4DCF2-D9B9-FFED-DE49-DFB0FA6D61CF}"/>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32</a:t>
            </a:fld>
            <a:endParaRPr lang="en-US">
              <a:solidFill>
                <a:srgbClr val="000000"/>
              </a:solidFill>
              <a:latin typeface="Verdana"/>
            </a:endParaRPr>
          </a:p>
        </p:txBody>
      </p:sp>
    </p:spTree>
    <p:extLst>
      <p:ext uri="{BB962C8B-B14F-4D97-AF65-F5344CB8AC3E}">
        <p14:creationId xmlns:p14="http://schemas.microsoft.com/office/powerpoint/2010/main" val="275376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9683C-C1F8-A769-2EE7-7632F9AB5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15861-8142-CE1B-F731-59686B6180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A11F3-AC21-4F01-263F-0E657C7EB140}"/>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1,668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Matched related donors		96.1% (94.8-97.4%)</a:t>
            </a: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related donors 		89.3% (86.3-92.3%)</a:t>
            </a:r>
          </a:p>
          <a:p>
            <a:pPr lvl="0"/>
            <a:r>
              <a:rPr lang="en-US" sz="1200" b="0" i="0" kern="1200">
                <a:solidFill>
                  <a:schemeClr val="tx1"/>
                </a:solidFill>
                <a:effectLst/>
                <a:latin typeface="+mj-lt"/>
                <a:ea typeface="+mn-ea"/>
                <a:cs typeface="+mn-cs"/>
              </a:rPr>
              <a:t>Unrelated donors 		87.1% (83.0-91.4%)</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FB9711F5-0E2D-4221-D7F7-CBFF5561663B}"/>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33</a:t>
            </a:fld>
            <a:endParaRPr lang="en-US">
              <a:solidFill>
                <a:srgbClr val="000000"/>
              </a:solidFill>
              <a:latin typeface="Verdana"/>
            </a:endParaRPr>
          </a:p>
        </p:txBody>
      </p:sp>
    </p:spTree>
    <p:extLst>
      <p:ext uri="{BB962C8B-B14F-4D97-AF65-F5344CB8AC3E}">
        <p14:creationId xmlns:p14="http://schemas.microsoft.com/office/powerpoint/2010/main" val="1235290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34</a:t>
            </a:fld>
            <a:endParaRPr lang="en-US"/>
          </a:p>
        </p:txBody>
      </p:sp>
    </p:spTree>
    <p:extLst>
      <p:ext uri="{BB962C8B-B14F-4D97-AF65-F5344CB8AC3E}">
        <p14:creationId xmlns:p14="http://schemas.microsoft.com/office/powerpoint/2010/main" val="1916858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E7FFA-BC7F-0A66-2012-CC36F189D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B72038-C9BE-77C2-23A6-01F4E94993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81A04-3F66-E309-CBFC-D1D420D17B93}"/>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362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Age ≤ 6 years 	</a:t>
            </a:r>
            <a:r>
              <a:rPr lang="en-US" sz="1200" b="0" i="0" kern="1200">
                <a:solidFill>
                  <a:schemeClr val="tx1"/>
                </a:solidFill>
                <a:effectLst/>
                <a:latin typeface="+mj-lt"/>
                <a:ea typeface="+mn-ea"/>
                <a:cs typeface="+mn-cs"/>
              </a:rPr>
              <a:t>94.3% (90.7-98.0%)</a:t>
            </a:r>
          </a:p>
          <a:p>
            <a:pPr lvl="0"/>
            <a:r>
              <a:rPr lang="en-US" sz="1200" b="1" i="0" kern="1200">
                <a:solidFill>
                  <a:schemeClr val="tx1"/>
                </a:solidFill>
                <a:effectLst/>
                <a:latin typeface="+mj-lt"/>
                <a:ea typeface="+mn-ea"/>
                <a:cs typeface="+mn-cs"/>
              </a:rPr>
              <a:t>Age &gt; 6 years 	</a:t>
            </a:r>
            <a:r>
              <a:rPr lang="en-US" sz="1200" b="0" i="0" kern="1200">
                <a:solidFill>
                  <a:schemeClr val="tx1"/>
                </a:solidFill>
                <a:effectLst/>
                <a:latin typeface="+mj-lt"/>
                <a:ea typeface="+mn-ea"/>
                <a:cs typeface="+mn-cs"/>
              </a:rPr>
              <a:t>93.2% (89.6-97.1%)</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FCE34C27-5464-CE58-11D3-B6972E90E9F0}"/>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37</a:t>
            </a:fld>
            <a:endParaRPr lang="en-US">
              <a:solidFill>
                <a:srgbClr val="000000"/>
              </a:solidFill>
              <a:latin typeface="Verdana"/>
            </a:endParaRPr>
          </a:p>
        </p:txBody>
      </p:sp>
    </p:spTree>
    <p:extLst>
      <p:ext uri="{BB962C8B-B14F-4D97-AF65-F5344CB8AC3E}">
        <p14:creationId xmlns:p14="http://schemas.microsoft.com/office/powerpoint/2010/main" val="1610813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FB2C4-36C1-D3BE-44D7-40EDC9D6F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00490A-5653-A0B4-7A03-CFDE43C32D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286BB8-5C5A-BBBB-7F9C-C4CD8C3CAA72}"/>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351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Matched related donors		95.5% (92.4-98.7%)</a:t>
            </a:r>
          </a:p>
          <a:p>
            <a:pPr lvl="0"/>
            <a:r>
              <a:rPr lang="en-US" sz="1200" b="0" i="0" kern="1200" err="1">
                <a:solidFill>
                  <a:schemeClr val="tx1"/>
                </a:solidFill>
                <a:effectLst/>
                <a:latin typeface="+mj-lt"/>
                <a:ea typeface="+mn-ea"/>
                <a:cs typeface="+mn-cs"/>
              </a:rPr>
              <a:t>Haplo</a:t>
            </a:r>
            <a:r>
              <a:rPr lang="en-US" sz="1200" b="0" i="0" kern="1200">
                <a:solidFill>
                  <a:schemeClr val="tx1"/>
                </a:solidFill>
                <a:effectLst/>
                <a:latin typeface="+mj-lt"/>
                <a:ea typeface="+mn-ea"/>
                <a:cs typeface="+mn-cs"/>
              </a:rPr>
              <a:t> related donors 		85.6% (75.5-97.0%)</a:t>
            </a:r>
          </a:p>
          <a:p>
            <a:pPr lvl="0"/>
            <a:r>
              <a:rPr lang="en-US" sz="1200" b="0" i="0" kern="1200">
                <a:solidFill>
                  <a:schemeClr val="tx1"/>
                </a:solidFill>
                <a:effectLst/>
                <a:latin typeface="+mj-lt"/>
                <a:ea typeface="+mn-ea"/>
                <a:cs typeface="+mn-cs"/>
              </a:rPr>
              <a:t>Unrelated donors 		94.0% (89.4-98.8%)</a:t>
            </a:r>
            <a:endParaRPr lang="en-US" sz="1200" b="0" i="0" kern="1200">
              <a:solidFill>
                <a:schemeClr val="tx1"/>
              </a:solidFill>
              <a:effectLst/>
              <a:latin typeface="+mj-lt"/>
              <a:ea typeface="Verdana"/>
            </a:endParaRP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DF96D5B5-4551-4C74-35C8-E5403F419DDB}"/>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38</a:t>
            </a:fld>
            <a:endParaRPr lang="en-US">
              <a:solidFill>
                <a:srgbClr val="000000"/>
              </a:solidFill>
              <a:latin typeface="Verdana"/>
            </a:endParaRPr>
          </a:p>
        </p:txBody>
      </p:sp>
    </p:spTree>
    <p:extLst>
      <p:ext uri="{BB962C8B-B14F-4D97-AF65-F5344CB8AC3E}">
        <p14:creationId xmlns:p14="http://schemas.microsoft.com/office/powerpoint/2010/main" val="40658415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A945B-DFB2-0C5A-E633-06C761099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0CE7C-1902-4B56-A16D-9908CDD6EF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1E4727-97DD-A013-9B05-F582AA6C1997}"/>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165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Sickle cell disease 	</a:t>
            </a:r>
            <a:r>
              <a:rPr lang="en-US" sz="1200" b="0" i="0" kern="1200">
                <a:solidFill>
                  <a:schemeClr val="tx1"/>
                </a:solidFill>
                <a:effectLst/>
                <a:latin typeface="+mj-lt"/>
                <a:ea typeface="+mn-ea"/>
                <a:cs typeface="+mn-cs"/>
              </a:rPr>
              <a:t>98.9% (96.7-100.0%)</a:t>
            </a:r>
          </a:p>
          <a:p>
            <a:pPr lvl="0"/>
            <a:r>
              <a:rPr lang="en-US" sz="1200" b="1" i="0" kern="1200">
                <a:solidFill>
                  <a:schemeClr val="tx1"/>
                </a:solidFill>
                <a:effectLst/>
                <a:latin typeface="+mj-lt"/>
                <a:ea typeface="+mn-ea"/>
                <a:cs typeface="+mn-cs"/>
              </a:rPr>
              <a:t>Thalassemia 		</a:t>
            </a:r>
            <a:r>
              <a:rPr lang="en-US" sz="1200" b="0" i="0" kern="1200">
                <a:solidFill>
                  <a:schemeClr val="tx1"/>
                </a:solidFill>
                <a:effectLst/>
                <a:latin typeface="+mj-lt"/>
                <a:ea typeface="+mn-ea"/>
                <a:cs typeface="+mn-cs"/>
              </a:rPr>
              <a:t>100.0% (100.0-100.0%)</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Caution in interpreting these results, as this represents a population of highly selected population of patients with Sickle Cell Disease and Thalassemia. 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BC852E49-A491-DC3F-33E8-D2CF9AE76664}"/>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39</a:t>
            </a:fld>
            <a:endParaRPr lang="en-US">
              <a:solidFill>
                <a:srgbClr val="000000"/>
              </a:solidFill>
              <a:latin typeface="Verdana"/>
            </a:endParaRPr>
          </a:p>
        </p:txBody>
      </p:sp>
    </p:spTree>
    <p:extLst>
      <p:ext uri="{BB962C8B-B14F-4D97-AF65-F5344CB8AC3E}">
        <p14:creationId xmlns:p14="http://schemas.microsoft.com/office/powerpoint/2010/main" val="1658809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most common disease under the IBMF category includes </a:t>
            </a:r>
            <a:r>
              <a:rPr lang="en-US" b="1"/>
              <a:t>Fanconi Anemia </a:t>
            </a:r>
            <a:r>
              <a:rPr lang="en-US"/>
              <a:t>(36.8%), </a:t>
            </a:r>
            <a:r>
              <a:rPr lang="en-US" b="1"/>
              <a:t>Diamond </a:t>
            </a:r>
            <a:r>
              <a:rPr lang="en-US" b="1" err="1"/>
              <a:t>Blackfan</a:t>
            </a:r>
            <a:r>
              <a:rPr lang="en-US" b="1"/>
              <a:t> Anemia </a:t>
            </a:r>
            <a:r>
              <a:rPr lang="en-US"/>
              <a:t>(19.4%), and </a:t>
            </a:r>
            <a:r>
              <a:rPr lang="en-US" b="1"/>
              <a:t>Telomere Biology Disorders </a:t>
            </a:r>
            <a:r>
              <a:rPr lang="en-US"/>
              <a:t>(including dyskeratosis congenita, 13.9%).  Other diseases represent less </a:t>
            </a:r>
            <a:r>
              <a:rPr lang="en-US" err="1"/>
              <a:t>thatn</a:t>
            </a:r>
            <a:r>
              <a:rPr lang="en-US"/>
              <a:t> 30% of the cohort including </a:t>
            </a:r>
            <a:r>
              <a:rPr lang="en-US" err="1"/>
              <a:t>Shwachmann</a:t>
            </a:r>
            <a:r>
              <a:rPr lang="en-US"/>
              <a:t>-Diamond Syndrome, Severe Congenital Neutropenia, </a:t>
            </a:r>
            <a:r>
              <a:rPr lang="en-US" err="1"/>
              <a:t>Amegakaryocytic</a:t>
            </a:r>
            <a:r>
              <a:rPr lang="en-US"/>
              <a:t> Thrombocytopenia, and Other inherited marrow failure syndromes. </a:t>
            </a:r>
          </a:p>
        </p:txBody>
      </p:sp>
      <p:sp>
        <p:nvSpPr>
          <p:cNvPr id="4" name="Slide Number Placeholder 3"/>
          <p:cNvSpPr>
            <a:spLocks noGrp="1"/>
          </p:cNvSpPr>
          <p:nvPr>
            <p:ph type="sldNum" sz="quarter" idx="5"/>
          </p:nvPr>
        </p:nvSpPr>
        <p:spPr/>
        <p:txBody>
          <a:bodyPr/>
          <a:lstStyle/>
          <a:p>
            <a:fld id="{B01813AD-83F6-D843-B4B7-678E06E01419}" type="slidenum">
              <a:rPr lang="en-US" smtClean="0"/>
              <a:pPr/>
              <a:t>41</a:t>
            </a:fld>
            <a:endParaRPr lang="en-US"/>
          </a:p>
        </p:txBody>
      </p:sp>
    </p:spTree>
    <p:extLst>
      <p:ext uri="{BB962C8B-B14F-4D97-AF65-F5344CB8AC3E}">
        <p14:creationId xmlns:p14="http://schemas.microsoft.com/office/powerpoint/2010/main" val="1061694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1800C-274B-E28E-C14F-BB4AEA685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0F24D-6383-EF07-B466-75B43FCE08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8A70B7-A98F-FBB7-B21D-65376A8D085E}"/>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803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Overall 	</a:t>
            </a:r>
            <a:r>
              <a:rPr lang="en-US" sz="1200" b="0" i="0" kern="1200">
                <a:solidFill>
                  <a:schemeClr val="tx1"/>
                </a:solidFill>
                <a:effectLst/>
                <a:latin typeface="+mj-lt"/>
                <a:ea typeface="+mn-ea"/>
                <a:cs typeface="+mn-cs"/>
              </a:rPr>
              <a:t>85.3% (82.9-87.9%)</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E449E473-01A3-EFFE-8873-4C38EB10876B}"/>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42</a:t>
            </a:fld>
            <a:endParaRPr lang="en-US">
              <a:solidFill>
                <a:srgbClr val="000000"/>
              </a:solidFill>
              <a:latin typeface="Verdana"/>
            </a:endParaRPr>
          </a:p>
        </p:txBody>
      </p:sp>
    </p:spTree>
    <p:extLst>
      <p:ext uri="{BB962C8B-B14F-4D97-AF65-F5344CB8AC3E}">
        <p14:creationId xmlns:p14="http://schemas.microsoft.com/office/powerpoint/2010/main" val="15035157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8E87E-F008-C250-52E2-F1184123B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9045D-72F9-52A1-F623-1D5D59102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D3C617-5DB7-6687-A047-5BEE0DCA55BA}"/>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780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1" i="0" kern="1200">
                <a:solidFill>
                  <a:schemeClr val="tx1"/>
                </a:solidFill>
                <a:effectLst/>
                <a:latin typeface="+mj-lt"/>
                <a:ea typeface="+mn-ea"/>
                <a:cs typeface="+mn-cs"/>
              </a:rPr>
              <a:t>Matched related donors</a:t>
            </a:r>
            <a:r>
              <a:rPr lang="en-US" sz="1200" b="0" i="0" kern="1200">
                <a:solidFill>
                  <a:schemeClr val="tx1"/>
                </a:solidFill>
                <a:effectLst/>
                <a:latin typeface="+mj-lt"/>
                <a:ea typeface="+mn-ea"/>
                <a:cs typeface="+mn-cs"/>
              </a:rPr>
              <a:t>		89.9% (85.4-94.6%)</a:t>
            </a:r>
          </a:p>
          <a:p>
            <a:pPr lvl="0"/>
            <a:r>
              <a:rPr lang="en-US" sz="1200" b="1" i="0" kern="1200">
                <a:solidFill>
                  <a:schemeClr val="tx1"/>
                </a:solidFill>
                <a:effectLst/>
                <a:latin typeface="+mj-lt"/>
                <a:ea typeface="+mn-ea"/>
                <a:cs typeface="+mn-cs"/>
              </a:rPr>
              <a:t>Matched unrelated donors </a:t>
            </a:r>
            <a:r>
              <a:rPr lang="en-US" sz="1200" b="0" i="0" kern="1200">
                <a:solidFill>
                  <a:schemeClr val="tx1"/>
                </a:solidFill>
                <a:effectLst/>
                <a:latin typeface="+mj-lt"/>
                <a:ea typeface="+mn-ea"/>
                <a:cs typeface="+mn-cs"/>
              </a:rPr>
              <a:t>		87.6% (83.9-91.4%)</a:t>
            </a:r>
          </a:p>
          <a:p>
            <a:pPr lvl="0"/>
            <a:r>
              <a:rPr lang="en-US" sz="1200" b="1" i="0" kern="1200" err="1">
                <a:solidFill>
                  <a:schemeClr val="tx1"/>
                </a:solidFill>
                <a:effectLst/>
                <a:latin typeface="+mj-lt"/>
                <a:ea typeface="+mn-ea"/>
                <a:cs typeface="+mn-cs"/>
              </a:rPr>
              <a:t>Haplo</a:t>
            </a:r>
            <a:r>
              <a:rPr lang="en-US" sz="1200" b="1" i="0" kern="1200">
                <a:solidFill>
                  <a:schemeClr val="tx1"/>
                </a:solidFill>
                <a:effectLst/>
                <a:latin typeface="+mj-lt"/>
                <a:ea typeface="+mn-ea"/>
                <a:cs typeface="+mn-cs"/>
              </a:rPr>
              <a:t> related donors 	</a:t>
            </a:r>
            <a:r>
              <a:rPr lang="en-US" sz="1200" b="0" i="0" kern="1200">
                <a:solidFill>
                  <a:schemeClr val="tx1"/>
                </a:solidFill>
                <a:effectLst/>
                <a:latin typeface="+mj-lt"/>
                <a:ea typeface="+mn-ea"/>
                <a:cs typeface="+mn-cs"/>
              </a:rPr>
              <a:t>	77.0% (67.6-87.6%)</a:t>
            </a:r>
            <a:endParaRPr lang="en-US" sz="1200" b="0" i="0" kern="1200">
              <a:solidFill>
                <a:schemeClr val="tx1"/>
              </a:solidFill>
              <a:effectLst/>
              <a:latin typeface="+mj-lt"/>
              <a:ea typeface="Verdana"/>
            </a:endParaRPr>
          </a:p>
          <a:p>
            <a:pPr lvl="0"/>
            <a:r>
              <a:rPr lang="en-US" sz="1200" b="1" i="0" kern="1200">
                <a:solidFill>
                  <a:schemeClr val="tx1"/>
                </a:solidFill>
                <a:effectLst/>
                <a:latin typeface="+mj-lt"/>
                <a:ea typeface="+mn-ea"/>
                <a:cs typeface="+mn-cs"/>
              </a:rPr>
              <a:t>Mismatched unrelated donors </a:t>
            </a:r>
            <a:r>
              <a:rPr lang="en-US" sz="1200" b="0" i="0" kern="1200">
                <a:solidFill>
                  <a:schemeClr val="tx1"/>
                </a:solidFill>
                <a:effectLst/>
                <a:latin typeface="+mj-lt"/>
                <a:ea typeface="+mn-ea"/>
                <a:cs typeface="+mn-cs"/>
              </a:rPr>
              <a:t>	83.0% (76.1-90.6%)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j-lt"/>
                <a:ea typeface="+mn-ea"/>
                <a:cs typeface="+mn-cs"/>
              </a:rPr>
              <a:t>Umbilical cord blood	</a:t>
            </a:r>
            <a:r>
              <a:rPr lang="en-US" sz="1200" b="0" i="0" kern="1200">
                <a:solidFill>
                  <a:schemeClr val="tx1"/>
                </a:solidFill>
                <a:effectLst/>
                <a:latin typeface="+mj-lt"/>
                <a:ea typeface="+mn-ea"/>
                <a:cs typeface="+mn-cs"/>
              </a:rPr>
              <a:t>	78.1% (70.6-86.5%)</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CB691216-0C4D-2475-7648-C13470D722A9}"/>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43</a:t>
            </a:fld>
            <a:endParaRPr lang="en-US">
              <a:solidFill>
                <a:srgbClr val="000000"/>
              </a:solidFill>
              <a:latin typeface="Verdana"/>
            </a:endParaRPr>
          </a:p>
        </p:txBody>
      </p:sp>
    </p:spTree>
    <p:extLst>
      <p:ext uri="{BB962C8B-B14F-4D97-AF65-F5344CB8AC3E}">
        <p14:creationId xmlns:p14="http://schemas.microsoft.com/office/powerpoint/2010/main" val="548558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44</a:t>
            </a:fld>
            <a:endParaRPr lang="en-US"/>
          </a:p>
        </p:txBody>
      </p:sp>
    </p:spTree>
    <p:extLst>
      <p:ext uri="{BB962C8B-B14F-4D97-AF65-F5344CB8AC3E}">
        <p14:creationId xmlns:p14="http://schemas.microsoft.com/office/powerpoint/2010/main" val="30404640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most common Metabolic Diseases that received </a:t>
            </a:r>
            <a:r>
              <a:rPr lang="en-US" err="1"/>
              <a:t>alloHCT</a:t>
            </a:r>
            <a:r>
              <a:rPr lang="en-US"/>
              <a:t> include </a:t>
            </a:r>
            <a:r>
              <a:rPr lang="en-US" b="1"/>
              <a:t>Hurler Syndrome </a:t>
            </a:r>
            <a:r>
              <a:rPr lang="en-US"/>
              <a:t>(32.6%), </a:t>
            </a:r>
            <a:r>
              <a:rPr lang="en-US" b="1"/>
              <a:t>Adrenoleukodystrophy</a:t>
            </a:r>
            <a:r>
              <a:rPr lang="en-US"/>
              <a:t> (24.6%), and </a:t>
            </a:r>
            <a:r>
              <a:rPr lang="en-US" b="1"/>
              <a:t>Osteopetrosis</a:t>
            </a:r>
            <a:r>
              <a:rPr lang="en-US"/>
              <a:t> (11.2%) which represent 68.4% of HCTs for Metabolic Diseases.  Other metabolic diseases were rare indications, each representing &lt;10% of the patients with metabolic diseases. </a:t>
            </a:r>
          </a:p>
        </p:txBody>
      </p:sp>
      <p:sp>
        <p:nvSpPr>
          <p:cNvPr id="4" name="Slide Number Placeholder 3"/>
          <p:cNvSpPr>
            <a:spLocks noGrp="1"/>
          </p:cNvSpPr>
          <p:nvPr>
            <p:ph type="sldNum" sz="quarter" idx="5"/>
          </p:nvPr>
        </p:nvSpPr>
        <p:spPr/>
        <p:txBody>
          <a:bodyPr/>
          <a:lstStyle/>
          <a:p>
            <a:fld id="{B01813AD-83F6-D843-B4B7-678E06E01419}" type="slidenum">
              <a:rPr lang="en-US" smtClean="0"/>
              <a:pPr/>
              <a:t>46</a:t>
            </a:fld>
            <a:endParaRPr lang="en-US"/>
          </a:p>
        </p:txBody>
      </p:sp>
    </p:spTree>
    <p:extLst>
      <p:ext uri="{BB962C8B-B14F-4D97-AF65-F5344CB8AC3E}">
        <p14:creationId xmlns:p14="http://schemas.microsoft.com/office/powerpoint/2010/main" val="36998556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9392E-14AC-58D3-AB5E-745BCF152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26AB1-5746-0E8A-3ACA-5F6156DF93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060E66-E57B-FF98-7431-D2F0480709E1}"/>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636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1" i="0" kern="1200">
                <a:solidFill>
                  <a:schemeClr val="tx1"/>
                </a:solidFill>
                <a:effectLst/>
                <a:latin typeface="+mj-lt"/>
                <a:ea typeface="+mn-ea"/>
                <a:cs typeface="+mn-cs"/>
              </a:rPr>
              <a:t>Age &lt; 1 year 		</a:t>
            </a:r>
            <a:r>
              <a:rPr lang="en-US" sz="1200" b="0" i="0" kern="1200">
                <a:solidFill>
                  <a:schemeClr val="tx1"/>
                </a:solidFill>
                <a:effectLst/>
                <a:latin typeface="+mj-lt"/>
                <a:ea typeface="+mn-ea"/>
                <a:cs typeface="+mn-cs"/>
              </a:rPr>
              <a:t>79.7% (74.2-85.6%)</a:t>
            </a:r>
          </a:p>
          <a:p>
            <a:pPr lvl="0"/>
            <a:r>
              <a:rPr lang="en-US" sz="1200" b="1" i="0" kern="1200">
                <a:solidFill>
                  <a:schemeClr val="tx1"/>
                </a:solidFill>
                <a:effectLst/>
                <a:latin typeface="+mj-lt"/>
                <a:ea typeface="+mn-ea"/>
                <a:cs typeface="+mn-cs"/>
              </a:rPr>
              <a:t>Age ≥ 1 year 		</a:t>
            </a:r>
            <a:r>
              <a:rPr lang="en-US" sz="1200" b="0" i="0" kern="1200">
                <a:solidFill>
                  <a:schemeClr val="tx1"/>
                </a:solidFill>
                <a:effectLst/>
                <a:latin typeface="+mj-lt"/>
                <a:ea typeface="+mn-ea"/>
                <a:cs typeface="+mn-cs"/>
              </a:rPr>
              <a:t>80.8% (77.1-84.7%)</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3D7F229A-B509-5E03-39D2-6B7C1C52D17B}"/>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47</a:t>
            </a:fld>
            <a:endParaRPr lang="en-US">
              <a:solidFill>
                <a:srgbClr val="000000"/>
              </a:solidFill>
              <a:latin typeface="Verdana"/>
            </a:endParaRPr>
          </a:p>
        </p:txBody>
      </p:sp>
    </p:spTree>
    <p:extLst>
      <p:ext uri="{BB962C8B-B14F-4D97-AF65-F5344CB8AC3E}">
        <p14:creationId xmlns:p14="http://schemas.microsoft.com/office/powerpoint/2010/main" val="13880371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CD5EB-E908-718E-8A50-10F420E9F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CA436F-C99D-2754-950B-D3CD63C071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587E80-86E9-F189-1FCE-405C8679F56A}"/>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625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1" i="0" kern="1200">
                <a:solidFill>
                  <a:schemeClr val="tx1"/>
                </a:solidFill>
                <a:effectLst/>
                <a:latin typeface="+mj-lt"/>
                <a:ea typeface="+mn-ea"/>
                <a:cs typeface="+mn-cs"/>
              </a:rPr>
              <a:t>Matched related donors</a:t>
            </a:r>
            <a:r>
              <a:rPr lang="en-US" sz="1200" b="0" i="0" kern="1200">
                <a:solidFill>
                  <a:schemeClr val="tx1"/>
                </a:solidFill>
                <a:effectLst/>
                <a:latin typeface="+mj-lt"/>
                <a:ea typeface="+mn-ea"/>
                <a:cs typeface="+mn-cs"/>
              </a:rPr>
              <a:t>		87.8% (79.6-96.8%)</a:t>
            </a:r>
          </a:p>
          <a:p>
            <a:pPr lvl="0"/>
            <a:r>
              <a:rPr lang="en-US" sz="1200" b="1" i="0" kern="1200" err="1">
                <a:solidFill>
                  <a:schemeClr val="tx1"/>
                </a:solidFill>
                <a:effectLst/>
                <a:latin typeface="+mj-lt"/>
                <a:ea typeface="+mn-ea"/>
                <a:cs typeface="+mn-cs"/>
              </a:rPr>
              <a:t>Haplo</a:t>
            </a:r>
            <a:r>
              <a:rPr lang="en-US" sz="1200" b="1" i="0" kern="1200">
                <a:solidFill>
                  <a:schemeClr val="tx1"/>
                </a:solidFill>
                <a:effectLst/>
                <a:latin typeface="+mj-lt"/>
                <a:ea typeface="+mn-ea"/>
                <a:cs typeface="+mn-cs"/>
              </a:rPr>
              <a:t> related donors 	</a:t>
            </a:r>
            <a:r>
              <a:rPr lang="en-US" sz="1200" b="0" i="0" kern="1200">
                <a:solidFill>
                  <a:schemeClr val="tx1"/>
                </a:solidFill>
                <a:effectLst/>
                <a:latin typeface="+mj-lt"/>
                <a:ea typeface="+mn-ea"/>
                <a:cs typeface="+mn-cs"/>
              </a:rPr>
              <a:t>	56.2% (42.1-75.0%)</a:t>
            </a:r>
            <a:endParaRPr lang="en-US" sz="1200" b="0" i="0" kern="1200">
              <a:solidFill>
                <a:schemeClr val="tx1"/>
              </a:solidFill>
              <a:effectLst/>
              <a:latin typeface="+mj-lt"/>
              <a:ea typeface="Verdana"/>
            </a:endParaRPr>
          </a:p>
          <a:p>
            <a:pPr lvl="0"/>
            <a:r>
              <a:rPr lang="en-US" sz="1200" b="1" i="0" kern="1200">
                <a:solidFill>
                  <a:schemeClr val="tx1"/>
                </a:solidFill>
                <a:effectLst/>
                <a:latin typeface="+mj-lt"/>
                <a:ea typeface="+mn-ea"/>
                <a:cs typeface="+mn-cs"/>
              </a:rPr>
              <a:t>Unrelated donors </a:t>
            </a:r>
            <a:r>
              <a:rPr lang="en-US" sz="1200" b="0" i="0" kern="1200">
                <a:solidFill>
                  <a:schemeClr val="tx1"/>
                </a:solidFill>
                <a:effectLst/>
                <a:latin typeface="+mj-lt"/>
                <a:ea typeface="+mn-ea"/>
                <a:cs typeface="+mn-cs"/>
              </a:rPr>
              <a:t>		83.3% (77.5-89.6%)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j-lt"/>
                <a:ea typeface="+mn-ea"/>
                <a:cs typeface="+mn-cs"/>
              </a:rPr>
              <a:t>Umbilical cord blood	</a:t>
            </a:r>
            <a:r>
              <a:rPr lang="en-US" sz="1200" b="0" i="0" kern="1200">
                <a:solidFill>
                  <a:schemeClr val="tx1"/>
                </a:solidFill>
                <a:effectLst/>
                <a:latin typeface="+mj-lt"/>
                <a:ea typeface="+mn-ea"/>
                <a:cs typeface="+mn-cs"/>
              </a:rPr>
              <a:t>	80.1% (76.1-84.4%)</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484E012D-D8F9-69CD-AB5C-9937C9215E11}"/>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48</a:t>
            </a:fld>
            <a:endParaRPr lang="en-US">
              <a:solidFill>
                <a:srgbClr val="000000"/>
              </a:solidFill>
              <a:latin typeface="Verdana"/>
            </a:endParaRPr>
          </a:p>
        </p:txBody>
      </p:sp>
    </p:spTree>
    <p:extLst>
      <p:ext uri="{BB962C8B-B14F-4D97-AF65-F5344CB8AC3E}">
        <p14:creationId xmlns:p14="http://schemas.microsoft.com/office/powerpoint/2010/main" val="33797574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49</a:t>
            </a:fld>
            <a:endParaRPr lang="en-US"/>
          </a:p>
        </p:txBody>
      </p:sp>
    </p:spTree>
    <p:extLst>
      <p:ext uri="{BB962C8B-B14F-4D97-AF65-F5344CB8AC3E}">
        <p14:creationId xmlns:p14="http://schemas.microsoft.com/office/powerpoint/2010/main" val="7069871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most common autoimmune indication for </a:t>
            </a:r>
            <a:r>
              <a:rPr lang="en-US" err="1"/>
              <a:t>alloHCT</a:t>
            </a:r>
            <a:r>
              <a:rPr lang="en-US"/>
              <a:t> includes </a:t>
            </a:r>
            <a:r>
              <a:rPr lang="en-US" b="1"/>
              <a:t>VEXAS Syndrome </a:t>
            </a:r>
            <a:r>
              <a:rPr lang="en-US"/>
              <a:t>(30.1%), </a:t>
            </a:r>
            <a:r>
              <a:rPr lang="en-US" b="1"/>
              <a:t>autoimmune cytopenias representing </a:t>
            </a:r>
            <a:r>
              <a:rPr lang="en-US"/>
              <a:t>(23%), and </a:t>
            </a:r>
            <a:r>
              <a:rPr lang="en-US" b="1"/>
              <a:t>systemic JIA </a:t>
            </a:r>
            <a:r>
              <a:rPr lang="en-US"/>
              <a:t>(13.6%). Other autoimmune diseases represented a small proportion of indications for </a:t>
            </a:r>
            <a:r>
              <a:rPr lang="en-US" err="1"/>
              <a:t>alloHCT</a:t>
            </a:r>
            <a:r>
              <a:rPr lang="en-US"/>
              <a:t>.</a:t>
            </a:r>
          </a:p>
        </p:txBody>
      </p:sp>
      <p:sp>
        <p:nvSpPr>
          <p:cNvPr id="4" name="Slide Number Placeholder 3"/>
          <p:cNvSpPr>
            <a:spLocks noGrp="1"/>
          </p:cNvSpPr>
          <p:nvPr>
            <p:ph type="sldNum" sz="quarter" idx="5"/>
          </p:nvPr>
        </p:nvSpPr>
        <p:spPr/>
        <p:txBody>
          <a:bodyPr/>
          <a:lstStyle/>
          <a:p>
            <a:fld id="{B01813AD-83F6-D843-B4B7-678E06E01419}" type="slidenum">
              <a:rPr lang="en-US" smtClean="0"/>
              <a:pPr/>
              <a:t>51</a:t>
            </a:fld>
            <a:endParaRPr lang="en-US"/>
          </a:p>
        </p:txBody>
      </p:sp>
    </p:spTree>
    <p:extLst>
      <p:ext uri="{BB962C8B-B14F-4D97-AF65-F5344CB8AC3E}">
        <p14:creationId xmlns:p14="http://schemas.microsoft.com/office/powerpoint/2010/main" val="13343563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7EBC7-B222-A068-B9F0-7DFBA4CB3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1C0A5-6113-9665-073E-70FA98AA0F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688D4-4868-3E63-58FE-1DD1254B2BF1}"/>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88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Overall 	</a:t>
            </a:r>
            <a:r>
              <a:rPr lang="en-US" sz="1200" b="0" i="0" kern="1200">
                <a:solidFill>
                  <a:schemeClr val="tx1"/>
                </a:solidFill>
                <a:effectLst/>
                <a:latin typeface="+mj-lt"/>
                <a:ea typeface="+mn-ea"/>
                <a:cs typeface="+mn-cs"/>
              </a:rPr>
              <a:t>71.0% (61.4-82.1%)</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82969C30-C235-7491-8B32-B87BFB9CF089}"/>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54</a:t>
            </a:fld>
            <a:endParaRPr lang="en-US">
              <a:solidFill>
                <a:srgbClr val="000000"/>
              </a:solidFill>
              <a:latin typeface="Verdana"/>
            </a:endParaRPr>
          </a:p>
        </p:txBody>
      </p:sp>
    </p:spTree>
    <p:extLst>
      <p:ext uri="{BB962C8B-B14F-4D97-AF65-F5344CB8AC3E}">
        <p14:creationId xmlns:p14="http://schemas.microsoft.com/office/powerpoint/2010/main" val="1152824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56</a:t>
            </a:fld>
            <a:endParaRPr lang="en-US"/>
          </a:p>
        </p:txBody>
      </p:sp>
    </p:spTree>
    <p:extLst>
      <p:ext uri="{BB962C8B-B14F-4D97-AF65-F5344CB8AC3E}">
        <p14:creationId xmlns:p14="http://schemas.microsoft.com/office/powerpoint/2010/main" val="18990591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151A3-1537-34D5-BF5E-823E9A9BE9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13E97-3601-9A3F-08A9-9FCAB30E4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28522-8938-494B-0892-2A85A5CE46A8}"/>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586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Age &lt; 3.5 months	 </a:t>
            </a:r>
            <a:r>
              <a:rPr lang="en-US" sz="1200" b="0" i="0" kern="1200">
                <a:solidFill>
                  <a:schemeClr val="tx1"/>
                </a:solidFill>
                <a:effectLst/>
                <a:latin typeface="+mj-lt"/>
                <a:ea typeface="+mn-ea"/>
                <a:cs typeface="+mn-cs"/>
              </a:rPr>
              <a:t>91.1% (87.5-94.8%)</a:t>
            </a:r>
          </a:p>
          <a:p>
            <a:pPr lvl="0"/>
            <a:r>
              <a:rPr lang="en-US" sz="1200" b="1" i="0" kern="1200">
                <a:solidFill>
                  <a:schemeClr val="tx1"/>
                </a:solidFill>
                <a:effectLst/>
                <a:latin typeface="+mj-lt"/>
                <a:ea typeface="+mn-ea"/>
                <a:cs typeface="+mn-cs"/>
              </a:rPr>
              <a:t>Age ≥ 3.5 months	 </a:t>
            </a:r>
            <a:r>
              <a:rPr lang="en-US" sz="1200" b="0" i="0" kern="1200">
                <a:solidFill>
                  <a:schemeClr val="tx1"/>
                </a:solidFill>
                <a:effectLst/>
                <a:latin typeface="+mj-lt"/>
                <a:ea typeface="+mn-ea"/>
                <a:cs typeface="+mn-cs"/>
              </a:rPr>
              <a:t>76.3% (71.8-81.0%)</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1469105E-F561-DDD2-E7CF-19A27FC6366A}"/>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57</a:t>
            </a:fld>
            <a:endParaRPr lang="en-US">
              <a:solidFill>
                <a:srgbClr val="000000"/>
              </a:solidFill>
              <a:latin typeface="Verdana"/>
            </a:endParaRPr>
          </a:p>
        </p:txBody>
      </p:sp>
    </p:spTree>
    <p:extLst>
      <p:ext uri="{BB962C8B-B14F-4D97-AF65-F5344CB8AC3E}">
        <p14:creationId xmlns:p14="http://schemas.microsoft.com/office/powerpoint/2010/main" val="14547932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D8D13-94B0-039F-619F-C7987264A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B602D1-E6B2-7480-EDD2-722692050E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F6AD0E-4A49-80B6-E9E3-67928319F970}"/>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563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1" i="0" kern="1200">
                <a:solidFill>
                  <a:schemeClr val="tx1"/>
                </a:solidFill>
                <a:effectLst/>
                <a:latin typeface="+mj-lt"/>
                <a:ea typeface="+mn-ea"/>
                <a:cs typeface="+mn-cs"/>
              </a:rPr>
              <a:t>Matched related donors</a:t>
            </a:r>
            <a:r>
              <a:rPr lang="en-US" sz="1200" b="0" i="0" kern="1200">
                <a:solidFill>
                  <a:schemeClr val="tx1"/>
                </a:solidFill>
                <a:effectLst/>
                <a:latin typeface="+mj-lt"/>
                <a:ea typeface="+mn-ea"/>
                <a:cs typeface="+mn-cs"/>
              </a:rPr>
              <a:t>		92.7% (88.2-97.4%)</a:t>
            </a:r>
          </a:p>
          <a:p>
            <a:pPr lvl="0"/>
            <a:r>
              <a:rPr lang="en-US" sz="1200" b="1" i="0" kern="1200" err="1">
                <a:solidFill>
                  <a:schemeClr val="tx1"/>
                </a:solidFill>
                <a:effectLst/>
                <a:latin typeface="+mj-lt"/>
                <a:ea typeface="+mn-ea"/>
                <a:cs typeface="+mn-cs"/>
              </a:rPr>
              <a:t>Haplo</a:t>
            </a:r>
            <a:r>
              <a:rPr lang="en-US" sz="1200" b="1" i="0" kern="1200">
                <a:solidFill>
                  <a:schemeClr val="tx1"/>
                </a:solidFill>
                <a:effectLst/>
                <a:latin typeface="+mj-lt"/>
                <a:ea typeface="+mn-ea"/>
                <a:cs typeface="+mn-cs"/>
              </a:rPr>
              <a:t> related donors 	</a:t>
            </a:r>
            <a:r>
              <a:rPr lang="en-US" sz="1200" b="0" i="0" kern="1200">
                <a:solidFill>
                  <a:schemeClr val="tx1"/>
                </a:solidFill>
                <a:effectLst/>
                <a:latin typeface="+mj-lt"/>
                <a:ea typeface="+mn-ea"/>
                <a:cs typeface="+mn-cs"/>
              </a:rPr>
              <a:t>	77.2% (70.1-85.0%)</a:t>
            </a:r>
            <a:endParaRPr lang="en-US" sz="1200" b="0" i="0" kern="1200">
              <a:solidFill>
                <a:schemeClr val="tx1"/>
              </a:solidFill>
              <a:effectLst/>
              <a:latin typeface="+mj-lt"/>
              <a:ea typeface="Verdana"/>
            </a:endParaRPr>
          </a:p>
          <a:p>
            <a:pPr lvl="0"/>
            <a:r>
              <a:rPr lang="en-US" sz="1200" b="1" i="0" kern="1200">
                <a:solidFill>
                  <a:schemeClr val="tx1"/>
                </a:solidFill>
                <a:effectLst/>
                <a:latin typeface="+mj-lt"/>
                <a:ea typeface="+mn-ea"/>
                <a:cs typeface="+mn-cs"/>
              </a:rPr>
              <a:t>Unrelated donors 	</a:t>
            </a:r>
            <a:r>
              <a:rPr lang="en-US" sz="1200" b="0" i="0" kern="1200">
                <a:solidFill>
                  <a:schemeClr val="tx1"/>
                </a:solidFill>
                <a:effectLst/>
                <a:latin typeface="+mj-lt"/>
                <a:ea typeface="+mn-ea"/>
                <a:cs typeface="+mn-cs"/>
              </a:rPr>
              <a:t>	78.3% (72.4-84.7%)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j-lt"/>
                <a:ea typeface="+mn-ea"/>
                <a:cs typeface="+mn-cs"/>
              </a:rPr>
              <a:t>Umbilical cord blood	</a:t>
            </a:r>
            <a:r>
              <a:rPr lang="en-US" sz="1200" b="0" i="0" kern="1200">
                <a:solidFill>
                  <a:schemeClr val="tx1"/>
                </a:solidFill>
                <a:effectLst/>
                <a:latin typeface="+mj-lt"/>
                <a:ea typeface="+mn-ea"/>
                <a:cs typeface="+mn-cs"/>
              </a:rPr>
              <a:t>	82.5% (75.9-89.6%)</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E712ED62-1AEF-133D-3B4B-DA0EA81647CA}"/>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58</a:t>
            </a:fld>
            <a:endParaRPr lang="en-US">
              <a:solidFill>
                <a:srgbClr val="000000"/>
              </a:solidFill>
              <a:latin typeface="Verdana"/>
            </a:endParaRPr>
          </a:p>
        </p:txBody>
      </p:sp>
    </p:spTree>
    <p:extLst>
      <p:ext uri="{BB962C8B-B14F-4D97-AF65-F5344CB8AC3E}">
        <p14:creationId xmlns:p14="http://schemas.microsoft.com/office/powerpoint/2010/main" val="35883083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most common non-SCID indications for </a:t>
            </a:r>
            <a:r>
              <a:rPr lang="en-US" err="1"/>
              <a:t>alloHCT</a:t>
            </a:r>
            <a:r>
              <a:rPr lang="en-US"/>
              <a:t> include </a:t>
            </a:r>
            <a:r>
              <a:rPr lang="en-US" b="1"/>
              <a:t>Chronic Granulomatous Disease </a:t>
            </a:r>
            <a:r>
              <a:rPr lang="en-US"/>
              <a:t>(24.6%), </a:t>
            </a:r>
            <a:r>
              <a:rPr lang="en-US" b="1" err="1"/>
              <a:t>Wiskott</a:t>
            </a:r>
            <a:r>
              <a:rPr lang="en-US" b="1"/>
              <a:t> Aldrich Syndrome </a:t>
            </a:r>
            <a:r>
              <a:rPr lang="en-US"/>
              <a:t>(14%), and </a:t>
            </a:r>
            <a:r>
              <a:rPr lang="en-US" b="1"/>
              <a:t>GATA2 </a:t>
            </a:r>
            <a:r>
              <a:rPr lang="en-US" b="1" err="1"/>
              <a:t>haploinsuffiency</a:t>
            </a:r>
            <a:r>
              <a:rPr lang="en-US" b="1"/>
              <a:t> </a:t>
            </a:r>
            <a:r>
              <a:rPr lang="en-US"/>
              <a:t>(8.5%). Other indications include rare immune deficiencies, with each disease representing &lt;5% the non-SCID primary immune deficiencies.</a:t>
            </a:r>
          </a:p>
        </p:txBody>
      </p:sp>
      <p:sp>
        <p:nvSpPr>
          <p:cNvPr id="4" name="Slide Number Placeholder 3"/>
          <p:cNvSpPr>
            <a:spLocks noGrp="1"/>
          </p:cNvSpPr>
          <p:nvPr>
            <p:ph type="sldNum" sz="quarter" idx="5"/>
          </p:nvPr>
        </p:nvSpPr>
        <p:spPr/>
        <p:txBody>
          <a:bodyPr/>
          <a:lstStyle/>
          <a:p>
            <a:fld id="{B01813AD-83F6-D843-B4B7-678E06E01419}" type="slidenum">
              <a:rPr lang="en-US" smtClean="0"/>
              <a:pPr/>
              <a:t>60</a:t>
            </a:fld>
            <a:endParaRPr lang="en-US"/>
          </a:p>
        </p:txBody>
      </p:sp>
    </p:spTree>
    <p:extLst>
      <p:ext uri="{BB962C8B-B14F-4D97-AF65-F5344CB8AC3E}">
        <p14:creationId xmlns:p14="http://schemas.microsoft.com/office/powerpoint/2010/main" val="35343669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CBA13-095F-52A1-4FC3-FEDFAAD3F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3CB8-A95D-CDFC-A5A1-059E2A9FA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AE52BF-9671-9DED-EFD5-A86B639EC2BD}"/>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1,273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Overall	 </a:t>
            </a:r>
            <a:r>
              <a:rPr lang="en-US" sz="1200" b="0" i="0" kern="1200">
                <a:solidFill>
                  <a:schemeClr val="tx1"/>
                </a:solidFill>
                <a:effectLst/>
                <a:latin typeface="+mj-lt"/>
                <a:ea typeface="+mn-ea"/>
                <a:cs typeface="+mn-cs"/>
              </a:rPr>
              <a:t>80.1% (77.8-82.3%)</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39FD902E-0CBB-3C24-A8EB-EB94EE5F0210}"/>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61</a:t>
            </a:fld>
            <a:endParaRPr lang="en-US">
              <a:solidFill>
                <a:srgbClr val="000000"/>
              </a:solidFill>
              <a:latin typeface="Verdana"/>
            </a:endParaRPr>
          </a:p>
        </p:txBody>
      </p:sp>
    </p:spTree>
    <p:extLst>
      <p:ext uri="{BB962C8B-B14F-4D97-AF65-F5344CB8AC3E}">
        <p14:creationId xmlns:p14="http://schemas.microsoft.com/office/powerpoint/2010/main" val="27173808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93652-89BA-179E-D785-A5D292B1F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E7095-C17D-37A5-4E89-343FF0473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3C6A17-0E39-0223-4667-4BCFCC05DBA2}"/>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1,234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1" i="0" kern="1200">
                <a:solidFill>
                  <a:schemeClr val="tx1"/>
                </a:solidFill>
                <a:effectLst/>
                <a:latin typeface="+mj-lt"/>
                <a:ea typeface="+mn-ea"/>
                <a:cs typeface="+mn-cs"/>
              </a:rPr>
              <a:t>Matched related donors</a:t>
            </a:r>
            <a:r>
              <a:rPr lang="en-US" sz="1200" b="0" i="0" kern="1200">
                <a:solidFill>
                  <a:schemeClr val="tx1"/>
                </a:solidFill>
                <a:effectLst/>
                <a:latin typeface="+mj-lt"/>
                <a:ea typeface="+mn-ea"/>
                <a:cs typeface="+mn-cs"/>
              </a:rPr>
              <a:t>		91.3% (87.9-94.8%)</a:t>
            </a:r>
          </a:p>
          <a:p>
            <a:pPr lvl="0"/>
            <a:r>
              <a:rPr lang="en-US" sz="1200" b="1" i="0" kern="1200">
                <a:solidFill>
                  <a:schemeClr val="tx1"/>
                </a:solidFill>
                <a:effectLst/>
                <a:latin typeface="+mj-lt"/>
                <a:ea typeface="+mn-ea"/>
                <a:cs typeface="+mn-cs"/>
              </a:rPr>
              <a:t>Matched unrelated donors </a:t>
            </a:r>
            <a:r>
              <a:rPr lang="en-US" sz="1200" b="0" i="0" kern="1200">
                <a:solidFill>
                  <a:schemeClr val="tx1"/>
                </a:solidFill>
                <a:effectLst/>
                <a:latin typeface="+mj-lt"/>
                <a:ea typeface="+mn-ea"/>
                <a:cs typeface="+mn-cs"/>
              </a:rPr>
              <a:t>		81.6% (78.2-85.2%)</a:t>
            </a:r>
          </a:p>
          <a:p>
            <a:pPr lvl="0"/>
            <a:r>
              <a:rPr lang="en-US" sz="1200" b="1" i="0" kern="1200" err="1">
                <a:solidFill>
                  <a:schemeClr val="tx1"/>
                </a:solidFill>
                <a:effectLst/>
                <a:latin typeface="+mj-lt"/>
                <a:ea typeface="+mn-ea"/>
                <a:cs typeface="+mn-cs"/>
              </a:rPr>
              <a:t>Haplo</a:t>
            </a:r>
            <a:r>
              <a:rPr lang="en-US" sz="1200" b="1" i="0" kern="1200">
                <a:solidFill>
                  <a:schemeClr val="tx1"/>
                </a:solidFill>
                <a:effectLst/>
                <a:latin typeface="+mj-lt"/>
                <a:ea typeface="+mn-ea"/>
                <a:cs typeface="+mn-cs"/>
              </a:rPr>
              <a:t> related donors 	</a:t>
            </a:r>
            <a:r>
              <a:rPr lang="en-US" sz="1200" b="0" i="0" kern="1200">
                <a:solidFill>
                  <a:schemeClr val="tx1"/>
                </a:solidFill>
                <a:effectLst/>
                <a:latin typeface="+mj-lt"/>
                <a:ea typeface="+mn-ea"/>
                <a:cs typeface="+mn-cs"/>
              </a:rPr>
              <a:t>	70.6% (64.0-77.9%)</a:t>
            </a:r>
            <a:endParaRPr lang="en-US" sz="1200" b="0" i="0" kern="1200">
              <a:solidFill>
                <a:schemeClr val="tx1"/>
              </a:solidFill>
              <a:effectLst/>
              <a:latin typeface="+mj-lt"/>
              <a:ea typeface="Verdana"/>
            </a:endParaRPr>
          </a:p>
          <a:p>
            <a:pPr lvl="0"/>
            <a:r>
              <a:rPr lang="en-US" sz="1200" b="1" i="0" kern="1200">
                <a:solidFill>
                  <a:schemeClr val="tx1"/>
                </a:solidFill>
                <a:effectLst/>
                <a:latin typeface="+mj-lt"/>
                <a:ea typeface="+mn-ea"/>
                <a:cs typeface="+mn-cs"/>
              </a:rPr>
              <a:t>Mismatched unrelated donors </a:t>
            </a:r>
            <a:r>
              <a:rPr lang="en-US" sz="1200" b="0" i="0" kern="1200">
                <a:solidFill>
                  <a:schemeClr val="tx1"/>
                </a:solidFill>
                <a:effectLst/>
                <a:latin typeface="+mj-lt"/>
                <a:ea typeface="+mn-ea"/>
                <a:cs typeface="+mn-cs"/>
              </a:rPr>
              <a:t>	73.2% (65.9-81.3%)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j-lt"/>
                <a:ea typeface="+mn-ea"/>
                <a:cs typeface="+mn-cs"/>
              </a:rPr>
              <a:t>Umbilical cord blood	</a:t>
            </a:r>
            <a:r>
              <a:rPr lang="en-US" sz="1200" b="0" i="0" kern="1200">
                <a:solidFill>
                  <a:schemeClr val="tx1"/>
                </a:solidFill>
                <a:effectLst/>
                <a:latin typeface="+mj-lt"/>
                <a:ea typeface="+mn-ea"/>
                <a:cs typeface="+mn-cs"/>
              </a:rPr>
              <a:t>	75.5% (68.7-83.0%)</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67DE6B35-E573-7FC2-C2C3-EBE87E652364}"/>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62</a:t>
            </a:fld>
            <a:endParaRPr lang="en-US">
              <a:solidFill>
                <a:srgbClr val="000000"/>
              </a:solidFill>
              <a:latin typeface="Verdana"/>
            </a:endParaRPr>
          </a:p>
        </p:txBody>
      </p:sp>
    </p:spTree>
    <p:extLst>
      <p:ext uri="{BB962C8B-B14F-4D97-AF65-F5344CB8AC3E}">
        <p14:creationId xmlns:p14="http://schemas.microsoft.com/office/powerpoint/2010/main" val="3701443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63</a:t>
            </a:fld>
            <a:endParaRPr lang="en-US"/>
          </a:p>
        </p:txBody>
      </p:sp>
    </p:spTree>
    <p:extLst>
      <p:ext uri="{BB962C8B-B14F-4D97-AF65-F5344CB8AC3E}">
        <p14:creationId xmlns:p14="http://schemas.microsoft.com/office/powerpoint/2010/main" val="23748252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65</a:t>
            </a:fld>
            <a:endParaRPr lang="en-US"/>
          </a:p>
        </p:txBody>
      </p:sp>
    </p:spTree>
    <p:extLst>
      <p:ext uri="{BB962C8B-B14F-4D97-AF65-F5344CB8AC3E}">
        <p14:creationId xmlns:p14="http://schemas.microsoft.com/office/powerpoint/2010/main" val="11403178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EEE36-C082-4DE7-153D-CEE12FDD8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A4B20-58D0-C60B-FC64-CFA48B04C4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2B7868-B7B3-82D9-F8D1-A596DC51A77C}"/>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612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pPr lvl="0"/>
            <a:r>
              <a:rPr lang="en-US" sz="1200" b="1" i="0" kern="1200">
                <a:solidFill>
                  <a:schemeClr val="tx1"/>
                </a:solidFill>
                <a:effectLst/>
                <a:latin typeface="+mj-lt"/>
                <a:ea typeface="+mn-ea"/>
                <a:cs typeface="+mn-cs"/>
              </a:rPr>
              <a:t>Overall 	</a:t>
            </a:r>
            <a:r>
              <a:rPr lang="en-US" sz="1200" b="0" i="0" kern="1200">
                <a:solidFill>
                  <a:schemeClr val="tx1"/>
                </a:solidFill>
                <a:effectLst/>
                <a:latin typeface="+mj-lt"/>
                <a:ea typeface="+mn-ea"/>
                <a:cs typeface="+mn-cs"/>
              </a:rPr>
              <a:t>71.6% (68.0-75.3%)</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057ED776-05E7-6141-1779-838E89402229}"/>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66</a:t>
            </a:fld>
            <a:endParaRPr lang="en-US">
              <a:solidFill>
                <a:srgbClr val="000000"/>
              </a:solidFill>
              <a:latin typeface="Verdana"/>
            </a:endParaRPr>
          </a:p>
        </p:txBody>
      </p:sp>
    </p:spTree>
    <p:extLst>
      <p:ext uri="{BB962C8B-B14F-4D97-AF65-F5344CB8AC3E}">
        <p14:creationId xmlns:p14="http://schemas.microsoft.com/office/powerpoint/2010/main" val="9939300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D3484-FE02-AD53-446E-45032FFAA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5722F-29E5-4E65-7714-0EA140282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3BA41-E57F-C4E8-B10B-D3D4C41388C9}"/>
              </a:ext>
            </a:extLst>
          </p:cNvPr>
          <p:cNvSpPr>
            <a:spLocks noGrp="1"/>
          </p:cNvSpPr>
          <p:nvPr>
            <p:ph type="body" idx="1"/>
          </p:nvPr>
        </p:nvSpPr>
        <p:spPr/>
        <p:txBody>
          <a:bodyPr/>
          <a:lstStyle/>
          <a:p>
            <a:r>
              <a:rPr lang="en-US" sz="1200" b="0" i="0" kern="1200">
                <a:solidFill>
                  <a:schemeClr val="tx1"/>
                </a:solidFill>
                <a:effectLst/>
                <a:latin typeface="+mj-lt"/>
                <a:ea typeface="+mn-ea"/>
                <a:cs typeface="+mn-cs"/>
              </a:rPr>
              <a:t>Among the 595 patients receiving first </a:t>
            </a:r>
            <a:r>
              <a:rPr lang="en-US" sz="1200" b="1" i="0" kern="1200">
                <a:solidFill>
                  <a:schemeClr val="tx1"/>
                </a:solidFill>
                <a:effectLst/>
                <a:latin typeface="+mj-lt"/>
                <a:ea typeface="+mn-ea"/>
                <a:cs typeface="+mn-cs"/>
              </a:rPr>
              <a:t>allogeneic</a:t>
            </a:r>
            <a:r>
              <a:rPr lang="en-US" sz="1200" b="0" i="0" kern="1200">
                <a:solidFill>
                  <a:schemeClr val="tx1"/>
                </a:solidFill>
                <a:effectLst/>
                <a:latin typeface="+mj-lt"/>
                <a:ea typeface="+mn-ea"/>
                <a:cs typeface="+mn-cs"/>
              </a:rPr>
              <a:t> HCT in US during 2014-2023, the 3-year probabilities (95% CI) of survival after allogeneic HCT during 2014-2023 in US are:</a:t>
            </a:r>
          </a:p>
          <a:p>
            <a:r>
              <a:rPr lang="en-US" sz="1200" b="0" i="0" kern="1200">
                <a:solidFill>
                  <a:schemeClr val="tx1"/>
                </a:solidFill>
                <a:effectLst/>
                <a:latin typeface="+mj-lt"/>
                <a:ea typeface="+mn-ea"/>
                <a:cs typeface="+mn-cs"/>
              </a:rPr>
              <a:t> </a:t>
            </a:r>
          </a:p>
          <a:p>
            <a:r>
              <a:rPr lang="en-US" sz="1200" b="1" i="0" kern="1200">
                <a:solidFill>
                  <a:schemeClr val="tx1"/>
                </a:solidFill>
                <a:effectLst/>
                <a:latin typeface="+mj-lt"/>
                <a:ea typeface="+mn-ea"/>
                <a:cs typeface="+mn-cs"/>
              </a:rPr>
              <a:t>Matched related donors</a:t>
            </a:r>
            <a:r>
              <a:rPr lang="en-US" sz="1200" b="0" i="0" kern="1200">
                <a:solidFill>
                  <a:schemeClr val="tx1"/>
                </a:solidFill>
                <a:effectLst/>
                <a:latin typeface="+mj-lt"/>
                <a:ea typeface="+mn-ea"/>
                <a:cs typeface="+mn-cs"/>
              </a:rPr>
              <a:t>		80.8% (73.6-88.8%)</a:t>
            </a:r>
          </a:p>
          <a:p>
            <a:pPr lvl="0"/>
            <a:r>
              <a:rPr lang="en-US" sz="1200" b="1" i="0" kern="1200">
                <a:solidFill>
                  <a:schemeClr val="tx1"/>
                </a:solidFill>
                <a:effectLst/>
                <a:latin typeface="+mj-lt"/>
                <a:ea typeface="+mn-ea"/>
                <a:cs typeface="+mn-cs"/>
              </a:rPr>
              <a:t>Matched unrelated donors </a:t>
            </a:r>
            <a:r>
              <a:rPr lang="en-US" sz="1200" b="0" i="0" kern="1200">
                <a:solidFill>
                  <a:schemeClr val="tx1"/>
                </a:solidFill>
                <a:effectLst/>
                <a:latin typeface="+mj-lt"/>
                <a:ea typeface="+mn-ea"/>
                <a:cs typeface="+mn-cs"/>
              </a:rPr>
              <a:t>		69.4% (63.7-75.6%)</a:t>
            </a:r>
          </a:p>
          <a:p>
            <a:pPr lvl="0"/>
            <a:r>
              <a:rPr lang="en-US" sz="1200" b="1" i="0" kern="1200" err="1">
                <a:solidFill>
                  <a:schemeClr val="tx1"/>
                </a:solidFill>
                <a:effectLst/>
                <a:latin typeface="+mj-lt"/>
                <a:ea typeface="+mn-ea"/>
                <a:cs typeface="+mn-cs"/>
              </a:rPr>
              <a:t>Haplo</a:t>
            </a:r>
            <a:r>
              <a:rPr lang="en-US" sz="1200" b="1" i="0" kern="1200">
                <a:solidFill>
                  <a:schemeClr val="tx1"/>
                </a:solidFill>
                <a:effectLst/>
                <a:latin typeface="+mj-lt"/>
                <a:ea typeface="+mn-ea"/>
                <a:cs typeface="+mn-cs"/>
              </a:rPr>
              <a:t> related donors 	</a:t>
            </a:r>
            <a:r>
              <a:rPr lang="en-US" sz="1200" b="0" i="0" kern="1200">
                <a:solidFill>
                  <a:schemeClr val="tx1"/>
                </a:solidFill>
                <a:effectLst/>
                <a:latin typeface="+mj-lt"/>
                <a:ea typeface="+mn-ea"/>
                <a:cs typeface="+mn-cs"/>
              </a:rPr>
              <a:t>	73.8% (64.9-83.9%)</a:t>
            </a:r>
            <a:endParaRPr lang="en-US" sz="1200" b="0" i="0" kern="1200">
              <a:solidFill>
                <a:schemeClr val="tx1"/>
              </a:solidFill>
              <a:effectLst/>
              <a:latin typeface="+mj-lt"/>
              <a:ea typeface="Verdana"/>
            </a:endParaRPr>
          </a:p>
          <a:p>
            <a:pPr lvl="0"/>
            <a:r>
              <a:rPr lang="en-US" sz="1200" b="1" i="0" kern="1200">
                <a:solidFill>
                  <a:schemeClr val="tx1"/>
                </a:solidFill>
                <a:effectLst/>
                <a:latin typeface="+mj-lt"/>
                <a:ea typeface="+mn-ea"/>
                <a:cs typeface="+mn-cs"/>
              </a:rPr>
              <a:t>Mismatched unrelated donors </a:t>
            </a:r>
            <a:r>
              <a:rPr lang="en-US" sz="1200" b="0" i="0" kern="1200">
                <a:solidFill>
                  <a:schemeClr val="tx1"/>
                </a:solidFill>
                <a:effectLst/>
                <a:latin typeface="+mj-lt"/>
                <a:ea typeface="+mn-ea"/>
                <a:cs typeface="+mn-cs"/>
              </a:rPr>
              <a:t>	66.9% (58.1-77.1%)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a:solidFill>
                  <a:schemeClr val="tx1"/>
                </a:solidFill>
                <a:effectLst/>
                <a:latin typeface="+mj-lt"/>
                <a:ea typeface="+mn-ea"/>
                <a:cs typeface="+mn-cs"/>
              </a:rPr>
              <a:t>Umbilical cord blood	</a:t>
            </a:r>
            <a:r>
              <a:rPr lang="en-US" sz="1200" b="0" i="0" kern="1200">
                <a:solidFill>
                  <a:schemeClr val="tx1"/>
                </a:solidFill>
                <a:effectLst/>
                <a:latin typeface="+mj-lt"/>
                <a:ea typeface="+mn-ea"/>
                <a:cs typeface="+mn-cs"/>
              </a:rPr>
              <a:t>	68.7% (58.0-81.4%)</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 </a:t>
            </a:r>
          </a:p>
          <a:p>
            <a:r>
              <a:rPr lang="en-US" sz="1200" b="0" i="0" kern="1200">
                <a:solidFill>
                  <a:schemeClr val="tx1"/>
                </a:solidFill>
                <a:effectLst/>
                <a:latin typeface="+mj-lt"/>
                <a:ea typeface="+mn-ea"/>
                <a:cs typeface="+mn-cs"/>
              </a:rPr>
              <a:t>Trend data only are presented, and any significant P values reflect global differences between indicated groups and not any specific differences between indicated groups. Caution interpreting these univariate curves is important, as adjustment for other relevant factors using multivariable analyses has not been done.</a:t>
            </a:r>
            <a:endParaRPr lang="en-US"/>
          </a:p>
          <a:p>
            <a:endParaRPr lang="en-US"/>
          </a:p>
        </p:txBody>
      </p:sp>
      <p:sp>
        <p:nvSpPr>
          <p:cNvPr id="4" name="Slide Number Placeholder 3">
            <a:extLst>
              <a:ext uri="{FF2B5EF4-FFF2-40B4-BE49-F238E27FC236}">
                <a16:creationId xmlns:a16="http://schemas.microsoft.com/office/drawing/2014/main" id="{571A1D50-E168-30FF-998E-16B424BD72D2}"/>
              </a:ext>
            </a:extLst>
          </p:cNvPr>
          <p:cNvSpPr>
            <a:spLocks noGrp="1"/>
          </p:cNvSpPr>
          <p:nvPr>
            <p:ph type="sldNum" sz="quarter" idx="5"/>
          </p:nvPr>
        </p:nvSpPr>
        <p:spPr/>
        <p:txBody>
          <a:bodyPr/>
          <a:lstStyle/>
          <a:p>
            <a:pPr defTabSz="931042">
              <a:defRPr/>
            </a:pPr>
            <a:fld id="{B01813AD-83F6-D843-B4B7-678E06E01419}" type="slidenum">
              <a:rPr lang="en-US">
                <a:solidFill>
                  <a:srgbClr val="000000"/>
                </a:solidFill>
                <a:latin typeface="Verdana"/>
              </a:rPr>
              <a:pPr defTabSz="931042">
                <a:defRPr/>
              </a:pPr>
              <a:t>67</a:t>
            </a:fld>
            <a:endParaRPr lang="en-US">
              <a:solidFill>
                <a:srgbClr val="000000"/>
              </a:solidFill>
              <a:latin typeface="Verdana"/>
            </a:endParaRPr>
          </a:p>
        </p:txBody>
      </p:sp>
    </p:spTree>
    <p:extLst>
      <p:ext uri="{BB962C8B-B14F-4D97-AF65-F5344CB8AC3E}">
        <p14:creationId xmlns:p14="http://schemas.microsoft.com/office/powerpoint/2010/main" val="15929297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1813AD-83F6-D843-B4B7-678E06E01419}" type="slidenum">
              <a:rPr lang="en-US" smtClean="0"/>
              <a:pPr/>
              <a:t>68</a:t>
            </a:fld>
            <a:endParaRPr lang="en-US"/>
          </a:p>
        </p:txBody>
      </p:sp>
    </p:spTree>
    <p:extLst>
      <p:ext uri="{BB962C8B-B14F-4D97-AF65-F5344CB8AC3E}">
        <p14:creationId xmlns:p14="http://schemas.microsoft.com/office/powerpoint/2010/main" val="2785243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600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C Grey Strip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AE8A3A-A9F5-37FB-66C6-9A58FB053D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52" name="Text Placeholder 51">
            <a:extLst>
              <a:ext uri="{FF2B5EF4-FFF2-40B4-BE49-F238E27FC236}">
                <a16:creationId xmlns:a16="http://schemas.microsoft.com/office/drawing/2014/main" id="{ECC19E4D-97D6-E5C4-7C57-96BF0D02707B}"/>
              </a:ext>
            </a:extLst>
          </p:cNvPr>
          <p:cNvSpPr>
            <a:spLocks noGrp="1"/>
          </p:cNvSpPr>
          <p:nvPr>
            <p:ph type="body" sz="quarter" idx="10"/>
          </p:nvPr>
        </p:nvSpPr>
        <p:spPr>
          <a:xfrm>
            <a:off x="479425" y="3630765"/>
            <a:ext cx="5616575" cy="1075166"/>
          </a:xfrm>
        </p:spPr>
        <p:txBody>
          <a:bodyPr/>
          <a:lstStyle>
            <a:lvl1pPr marL="0" indent="0">
              <a:lnSpc>
                <a:spcPct val="90000"/>
              </a:lnSpc>
              <a:spcAft>
                <a:spcPts val="3200"/>
              </a:spcAft>
              <a:buNone/>
              <a:defRPr>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spcAft>
                <a:spcPts val="3200"/>
              </a:spcAft>
              <a:buNone/>
              <a:defRPr sz="1800">
                <a:solidFill>
                  <a:schemeClr val="accent1"/>
                </a:solidFill>
                <a:latin typeface="Verdana" panose="020B0604030504040204" pitchFamily="34" charset="0"/>
                <a:ea typeface="Verdana" panose="020B0604030504040204" pitchFamily="34" charset="0"/>
                <a:cs typeface="Verdana" panose="020B0604030504040204" pitchFamily="34" charset="0"/>
              </a:defRPr>
            </a:lvl2pPr>
          </a:lstStyle>
          <a:p>
            <a:pPr lvl="0"/>
            <a:r>
              <a:rPr lang="en-US"/>
              <a:t>Click to edit Master text styles</a:t>
            </a:r>
          </a:p>
          <a:p>
            <a:pPr lvl="1"/>
            <a:r>
              <a:rPr lang="en-US"/>
              <a:t>Second level</a:t>
            </a:r>
          </a:p>
        </p:txBody>
      </p:sp>
      <p:grpSp>
        <p:nvGrpSpPr>
          <p:cNvPr id="13" name="Group 12">
            <a:extLst>
              <a:ext uri="{FF2B5EF4-FFF2-40B4-BE49-F238E27FC236}">
                <a16:creationId xmlns:a16="http://schemas.microsoft.com/office/drawing/2014/main" id="{3A2056F8-4A5E-EB33-845A-724DC1428854}"/>
              </a:ext>
            </a:extLst>
          </p:cNvPr>
          <p:cNvGrpSpPr/>
          <p:nvPr userDrawn="1"/>
        </p:nvGrpSpPr>
        <p:grpSpPr>
          <a:xfrm>
            <a:off x="508692" y="583254"/>
            <a:ext cx="1813167" cy="581445"/>
            <a:chOff x="508692" y="753905"/>
            <a:chExt cx="2720536" cy="872420"/>
          </a:xfrm>
        </p:grpSpPr>
        <p:sp>
          <p:nvSpPr>
            <p:cNvPr id="14" name="Freeform: Shape 14">
              <a:extLst>
                <a:ext uri="{FF2B5EF4-FFF2-40B4-BE49-F238E27FC236}">
                  <a16:creationId xmlns:a16="http://schemas.microsoft.com/office/drawing/2014/main" id="{469592FB-870B-5B11-5168-F80D94FA9995}"/>
                </a:ext>
              </a:extLst>
            </p:cNvPr>
            <p:cNvSpPr/>
            <p:nvPr/>
          </p:nvSpPr>
          <p:spPr>
            <a:xfrm>
              <a:off x="1327594" y="1472575"/>
              <a:ext cx="48827" cy="75719"/>
            </a:xfrm>
            <a:custGeom>
              <a:avLst/>
              <a:gdLst>
                <a:gd name="connsiteX0" fmla="*/ 0 w 48827"/>
                <a:gd name="connsiteY0" fmla="*/ 75719 h 75719"/>
                <a:gd name="connsiteX1" fmla="*/ 0 w 48827"/>
                <a:gd name="connsiteY1" fmla="*/ 0 h 75719"/>
                <a:gd name="connsiteX2" fmla="*/ 48828 w 48827"/>
                <a:gd name="connsiteY2" fmla="*/ 0 h 75719"/>
                <a:gd name="connsiteX3" fmla="*/ 48828 w 48827"/>
                <a:gd name="connsiteY3" fmla="*/ 11166 h 75719"/>
                <a:gd name="connsiteX4" fmla="*/ 13809 w 48827"/>
                <a:gd name="connsiteY4" fmla="*/ 11166 h 75719"/>
                <a:gd name="connsiteX5" fmla="*/ 13809 w 48827"/>
                <a:gd name="connsiteY5" fmla="*/ 32376 h 75719"/>
                <a:gd name="connsiteX6" fmla="*/ 42154 w 48827"/>
                <a:gd name="connsiteY6" fmla="*/ 32376 h 75719"/>
                <a:gd name="connsiteX7" fmla="*/ 42154 w 48827"/>
                <a:gd name="connsiteY7" fmla="*/ 43278 h 75719"/>
                <a:gd name="connsiteX8" fmla="*/ 13809 w 48827"/>
                <a:gd name="connsiteY8" fmla="*/ 43278 h 75719"/>
                <a:gd name="connsiteX9" fmla="*/ 13809 w 48827"/>
                <a:gd name="connsiteY9" fmla="*/ 75719 h 75719"/>
                <a:gd name="connsiteX10" fmla="*/ 0 w 4882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27" h="75719">
                  <a:moveTo>
                    <a:pt x="0" y="75719"/>
                  </a:moveTo>
                  <a:lnTo>
                    <a:pt x="0" y="0"/>
                  </a:lnTo>
                  <a:lnTo>
                    <a:pt x="48828" y="0"/>
                  </a:lnTo>
                  <a:lnTo>
                    <a:pt x="48828" y="11166"/>
                  </a:lnTo>
                  <a:lnTo>
                    <a:pt x="13809" y="11166"/>
                  </a:lnTo>
                  <a:lnTo>
                    <a:pt x="13809" y="32376"/>
                  </a:lnTo>
                  <a:lnTo>
                    <a:pt x="42154" y="32376"/>
                  </a:lnTo>
                  <a:lnTo>
                    <a:pt x="42154" y="43278"/>
                  </a:lnTo>
                  <a:lnTo>
                    <a:pt x="13809" y="43278"/>
                  </a:lnTo>
                  <a:lnTo>
                    <a:pt x="13809" y="75719"/>
                  </a:lnTo>
                  <a:lnTo>
                    <a:pt x="0" y="75719"/>
                  </a:lnTo>
                  <a:close/>
                </a:path>
              </a:pathLst>
            </a:custGeom>
            <a:solidFill>
              <a:schemeClr val="bg1"/>
            </a:solidFill>
            <a:ln w="6589" cap="flat">
              <a:noFill/>
              <a:prstDash val="solid"/>
              <a:miter/>
            </a:ln>
          </p:spPr>
          <p:txBody>
            <a:bodyPr rtlCol="0" anchor="ctr"/>
            <a:lstStyle/>
            <a:p>
              <a:endParaRPr lang="en-US"/>
            </a:p>
          </p:txBody>
        </p:sp>
        <p:sp>
          <p:nvSpPr>
            <p:cNvPr id="15" name="Freeform: Shape 15">
              <a:extLst>
                <a:ext uri="{FF2B5EF4-FFF2-40B4-BE49-F238E27FC236}">
                  <a16:creationId xmlns:a16="http://schemas.microsoft.com/office/drawing/2014/main" id="{BE88EE50-E9BF-9A17-ADA0-0FFA1ACFCB68}"/>
                </a:ext>
              </a:extLst>
            </p:cNvPr>
            <p:cNvSpPr/>
            <p:nvPr/>
          </p:nvSpPr>
          <p:spPr>
            <a:xfrm>
              <a:off x="1392544"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6" name="Freeform: Shape 16">
              <a:extLst>
                <a:ext uri="{FF2B5EF4-FFF2-40B4-BE49-F238E27FC236}">
                  <a16:creationId xmlns:a16="http://schemas.microsoft.com/office/drawing/2014/main" id="{A36DE73E-B086-1C93-A571-1F4C746AF00E}"/>
                </a:ext>
              </a:extLst>
            </p:cNvPr>
            <p:cNvSpPr/>
            <p:nvPr/>
          </p:nvSpPr>
          <p:spPr>
            <a:xfrm>
              <a:off x="1426505" y="1472575"/>
              <a:ext cx="63297" cy="75719"/>
            </a:xfrm>
            <a:custGeom>
              <a:avLst/>
              <a:gdLst>
                <a:gd name="connsiteX0" fmla="*/ 0 w 63297"/>
                <a:gd name="connsiteY0" fmla="*/ 75719 h 75719"/>
                <a:gd name="connsiteX1" fmla="*/ 0 w 63297"/>
                <a:gd name="connsiteY1" fmla="*/ 0 h 75719"/>
                <a:gd name="connsiteX2" fmla="*/ 13875 w 63297"/>
                <a:gd name="connsiteY2" fmla="*/ 0 h 75719"/>
                <a:gd name="connsiteX3" fmla="*/ 49422 w 63297"/>
                <a:gd name="connsiteY3" fmla="*/ 53321 h 75719"/>
                <a:gd name="connsiteX4" fmla="*/ 49422 w 63297"/>
                <a:gd name="connsiteY4" fmla="*/ 0 h 75719"/>
                <a:gd name="connsiteX5" fmla="*/ 63297 w 63297"/>
                <a:gd name="connsiteY5" fmla="*/ 0 h 75719"/>
                <a:gd name="connsiteX6" fmla="*/ 63297 w 63297"/>
                <a:gd name="connsiteY6" fmla="*/ 75719 h 75719"/>
                <a:gd name="connsiteX7" fmla="*/ 49422 w 63297"/>
                <a:gd name="connsiteY7" fmla="*/ 75719 h 75719"/>
                <a:gd name="connsiteX8" fmla="*/ 13875 w 63297"/>
                <a:gd name="connsiteY8" fmla="*/ 22531 h 75719"/>
                <a:gd name="connsiteX9" fmla="*/ 13875 w 63297"/>
                <a:gd name="connsiteY9" fmla="*/ 75719 h 75719"/>
                <a:gd name="connsiteX10" fmla="*/ 0 w 6329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297" h="75719">
                  <a:moveTo>
                    <a:pt x="0" y="75719"/>
                  </a:moveTo>
                  <a:lnTo>
                    <a:pt x="0" y="0"/>
                  </a:lnTo>
                  <a:lnTo>
                    <a:pt x="13875" y="0"/>
                  </a:lnTo>
                  <a:lnTo>
                    <a:pt x="49422" y="53321"/>
                  </a:lnTo>
                  <a:lnTo>
                    <a:pt x="49422" y="0"/>
                  </a:lnTo>
                  <a:lnTo>
                    <a:pt x="63297" y="0"/>
                  </a:lnTo>
                  <a:lnTo>
                    <a:pt x="63297" y="75719"/>
                  </a:lnTo>
                  <a:lnTo>
                    <a:pt x="49422" y="75719"/>
                  </a:lnTo>
                  <a:lnTo>
                    <a:pt x="13875" y="22531"/>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7" name="Freeform: Shape 17">
              <a:extLst>
                <a:ext uri="{FF2B5EF4-FFF2-40B4-BE49-F238E27FC236}">
                  <a16:creationId xmlns:a16="http://schemas.microsoft.com/office/drawing/2014/main" id="{8CB8C09E-B6EB-D9DD-6575-B9278359D5F1}"/>
                </a:ext>
              </a:extLst>
            </p:cNvPr>
            <p:cNvSpPr/>
            <p:nvPr/>
          </p:nvSpPr>
          <p:spPr>
            <a:xfrm>
              <a:off x="1509888" y="1472575"/>
              <a:ext cx="64685" cy="75719"/>
            </a:xfrm>
            <a:custGeom>
              <a:avLst/>
              <a:gdLst>
                <a:gd name="connsiteX0" fmla="*/ 0 w 64685"/>
                <a:gd name="connsiteY0" fmla="*/ 75719 h 75719"/>
                <a:gd name="connsiteX1" fmla="*/ 0 w 64685"/>
                <a:gd name="connsiteY1" fmla="*/ 0 h 75719"/>
                <a:gd name="connsiteX2" fmla="*/ 25834 w 64685"/>
                <a:gd name="connsiteY2" fmla="*/ 0 h 75719"/>
                <a:gd name="connsiteX3" fmla="*/ 47770 w 64685"/>
                <a:gd name="connsiteY3" fmla="*/ 4691 h 75719"/>
                <a:gd name="connsiteX4" fmla="*/ 60522 w 64685"/>
                <a:gd name="connsiteY4" fmla="*/ 17906 h 75719"/>
                <a:gd name="connsiteX5" fmla="*/ 64685 w 64685"/>
                <a:gd name="connsiteY5" fmla="*/ 37860 h 75719"/>
                <a:gd name="connsiteX6" fmla="*/ 60522 w 64685"/>
                <a:gd name="connsiteY6" fmla="*/ 57813 h 75719"/>
                <a:gd name="connsiteX7" fmla="*/ 47770 w 64685"/>
                <a:gd name="connsiteY7" fmla="*/ 71028 h 75719"/>
                <a:gd name="connsiteX8" fmla="*/ 25834 w 64685"/>
                <a:gd name="connsiteY8" fmla="*/ 75719 h 75719"/>
                <a:gd name="connsiteX9" fmla="*/ 0 w 64685"/>
                <a:gd name="connsiteY9" fmla="*/ 75719 h 75719"/>
                <a:gd name="connsiteX10" fmla="*/ 13875 w 64685"/>
                <a:gd name="connsiteY10" fmla="*/ 63826 h 75719"/>
                <a:gd name="connsiteX11" fmla="*/ 25240 w 64685"/>
                <a:gd name="connsiteY11" fmla="*/ 63826 h 75719"/>
                <a:gd name="connsiteX12" fmla="*/ 40304 w 64685"/>
                <a:gd name="connsiteY12" fmla="*/ 60721 h 75719"/>
                <a:gd name="connsiteX13" fmla="*/ 48167 w 64685"/>
                <a:gd name="connsiteY13" fmla="*/ 51867 h 75719"/>
                <a:gd name="connsiteX14" fmla="*/ 50545 w 64685"/>
                <a:gd name="connsiteY14" fmla="*/ 37860 h 75719"/>
                <a:gd name="connsiteX15" fmla="*/ 48167 w 64685"/>
                <a:gd name="connsiteY15" fmla="*/ 23918 h 75719"/>
                <a:gd name="connsiteX16" fmla="*/ 40304 w 64685"/>
                <a:gd name="connsiteY16" fmla="*/ 14932 h 75719"/>
                <a:gd name="connsiteX17" fmla="*/ 25240 w 64685"/>
                <a:gd name="connsiteY17" fmla="*/ 11827 h 75719"/>
                <a:gd name="connsiteX18" fmla="*/ 13875 w 64685"/>
                <a:gd name="connsiteY18" fmla="*/ 11827 h 75719"/>
                <a:gd name="connsiteX19" fmla="*/ 13875 w 64685"/>
                <a:gd name="connsiteY19" fmla="*/ 63826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685" h="75719">
                  <a:moveTo>
                    <a:pt x="0" y="75719"/>
                  </a:moveTo>
                  <a:lnTo>
                    <a:pt x="0" y="0"/>
                  </a:lnTo>
                  <a:lnTo>
                    <a:pt x="25834" y="0"/>
                  </a:lnTo>
                  <a:cubicBezTo>
                    <a:pt x="34688" y="0"/>
                    <a:pt x="42022" y="1586"/>
                    <a:pt x="47770" y="4691"/>
                  </a:cubicBezTo>
                  <a:cubicBezTo>
                    <a:pt x="53519" y="7863"/>
                    <a:pt x="57747" y="12223"/>
                    <a:pt x="60522" y="17906"/>
                  </a:cubicBezTo>
                  <a:cubicBezTo>
                    <a:pt x="63297" y="23588"/>
                    <a:pt x="64685" y="30195"/>
                    <a:pt x="64685" y="37860"/>
                  </a:cubicBezTo>
                  <a:cubicBezTo>
                    <a:pt x="64685" y="45524"/>
                    <a:pt x="63297" y="52131"/>
                    <a:pt x="60522" y="57813"/>
                  </a:cubicBezTo>
                  <a:cubicBezTo>
                    <a:pt x="57747" y="63496"/>
                    <a:pt x="53519" y="67856"/>
                    <a:pt x="47770" y="71028"/>
                  </a:cubicBezTo>
                  <a:cubicBezTo>
                    <a:pt x="42022" y="74133"/>
                    <a:pt x="34754" y="75719"/>
                    <a:pt x="25834" y="75719"/>
                  </a:cubicBezTo>
                  <a:lnTo>
                    <a:pt x="0" y="75719"/>
                  </a:lnTo>
                  <a:close/>
                  <a:moveTo>
                    <a:pt x="13875" y="63826"/>
                  </a:moveTo>
                  <a:lnTo>
                    <a:pt x="25240" y="63826"/>
                  </a:lnTo>
                  <a:cubicBezTo>
                    <a:pt x="31583" y="63826"/>
                    <a:pt x="36604" y="62769"/>
                    <a:pt x="40304" y="60721"/>
                  </a:cubicBezTo>
                  <a:cubicBezTo>
                    <a:pt x="44004" y="58672"/>
                    <a:pt x="46647" y="55699"/>
                    <a:pt x="48167" y="51867"/>
                  </a:cubicBezTo>
                  <a:cubicBezTo>
                    <a:pt x="49753" y="48035"/>
                    <a:pt x="50545" y="43344"/>
                    <a:pt x="50545" y="37860"/>
                  </a:cubicBezTo>
                  <a:cubicBezTo>
                    <a:pt x="50545" y="32376"/>
                    <a:pt x="49753" y="27817"/>
                    <a:pt x="48167" y="23918"/>
                  </a:cubicBezTo>
                  <a:cubicBezTo>
                    <a:pt x="46581" y="20020"/>
                    <a:pt x="43938" y="17047"/>
                    <a:pt x="40304" y="14932"/>
                  </a:cubicBezTo>
                  <a:cubicBezTo>
                    <a:pt x="36604" y="12818"/>
                    <a:pt x="31583" y="11827"/>
                    <a:pt x="25240" y="11827"/>
                  </a:cubicBezTo>
                  <a:lnTo>
                    <a:pt x="13875" y="11827"/>
                  </a:lnTo>
                  <a:lnTo>
                    <a:pt x="13875" y="63826"/>
                  </a:lnTo>
                  <a:close/>
                </a:path>
              </a:pathLst>
            </a:custGeom>
            <a:solidFill>
              <a:schemeClr val="bg1"/>
            </a:solidFill>
            <a:ln w="6589"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5CBDDC88-FE7D-BC4B-E7B2-FDA97555CBF1}"/>
                </a:ext>
              </a:extLst>
            </p:cNvPr>
            <p:cNvSpPr/>
            <p:nvPr/>
          </p:nvSpPr>
          <p:spPr>
            <a:xfrm>
              <a:off x="1620890" y="1471386"/>
              <a:ext cx="69970" cy="78229"/>
            </a:xfrm>
            <a:custGeom>
              <a:avLst/>
              <a:gdLst>
                <a:gd name="connsiteX0" fmla="*/ 36736 w 69970"/>
                <a:gd name="connsiteY0" fmla="*/ 78230 h 78229"/>
                <a:gd name="connsiteX1" fmla="*/ 17047 w 69970"/>
                <a:gd name="connsiteY1" fmla="*/ 73341 h 78229"/>
                <a:gd name="connsiteX2" fmla="*/ 4427 w 69970"/>
                <a:gd name="connsiteY2" fmla="*/ 59597 h 78229"/>
                <a:gd name="connsiteX3" fmla="*/ 0 w 69970"/>
                <a:gd name="connsiteY3" fmla="*/ 39181 h 78229"/>
                <a:gd name="connsiteX4" fmla="*/ 4427 w 69970"/>
                <a:gd name="connsiteY4" fmla="*/ 18765 h 78229"/>
                <a:gd name="connsiteX5" fmla="*/ 17047 w 69970"/>
                <a:gd name="connsiteY5" fmla="*/ 4955 h 78229"/>
                <a:gd name="connsiteX6" fmla="*/ 36736 w 69970"/>
                <a:gd name="connsiteY6" fmla="*/ 0 h 78229"/>
                <a:gd name="connsiteX7" fmla="*/ 59069 w 69970"/>
                <a:gd name="connsiteY7" fmla="*/ 6739 h 78229"/>
                <a:gd name="connsiteX8" fmla="*/ 69971 w 69970"/>
                <a:gd name="connsiteY8" fmla="*/ 25702 h 78229"/>
                <a:gd name="connsiteX9" fmla="*/ 54708 w 69970"/>
                <a:gd name="connsiteY9" fmla="*/ 25702 h 78229"/>
                <a:gd name="connsiteX10" fmla="*/ 48695 w 69970"/>
                <a:gd name="connsiteY10" fmla="*/ 15990 h 78229"/>
                <a:gd name="connsiteX11" fmla="*/ 36538 w 69970"/>
                <a:gd name="connsiteY11" fmla="*/ 12488 h 78229"/>
                <a:gd name="connsiteX12" fmla="*/ 20086 w 69970"/>
                <a:gd name="connsiteY12" fmla="*/ 19624 h 78229"/>
                <a:gd name="connsiteX13" fmla="*/ 14140 w 69970"/>
                <a:gd name="connsiteY13" fmla="*/ 39181 h 78229"/>
                <a:gd name="connsiteX14" fmla="*/ 20086 w 69970"/>
                <a:gd name="connsiteY14" fmla="*/ 58672 h 78229"/>
                <a:gd name="connsiteX15" fmla="*/ 36538 w 69970"/>
                <a:gd name="connsiteY15" fmla="*/ 65742 h 78229"/>
                <a:gd name="connsiteX16" fmla="*/ 48695 w 69970"/>
                <a:gd name="connsiteY16" fmla="*/ 62439 h 78229"/>
                <a:gd name="connsiteX17" fmla="*/ 54708 w 69970"/>
                <a:gd name="connsiteY17" fmla="*/ 53321 h 78229"/>
                <a:gd name="connsiteX18" fmla="*/ 69971 w 69970"/>
                <a:gd name="connsiteY18" fmla="*/ 53321 h 78229"/>
                <a:gd name="connsiteX19" fmla="*/ 59069 w 69970"/>
                <a:gd name="connsiteY19" fmla="*/ 71623 h 78229"/>
                <a:gd name="connsiteX20" fmla="*/ 36736 w 69970"/>
                <a:gd name="connsiteY20" fmla="*/ 78230 h 7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970" h="78229">
                  <a:moveTo>
                    <a:pt x="36736" y="78230"/>
                  </a:moveTo>
                  <a:cubicBezTo>
                    <a:pt x="29072" y="78230"/>
                    <a:pt x="22531" y="76578"/>
                    <a:pt x="17047" y="73341"/>
                  </a:cubicBezTo>
                  <a:cubicBezTo>
                    <a:pt x="11563" y="70037"/>
                    <a:pt x="7334" y="65478"/>
                    <a:pt x="4427" y="59597"/>
                  </a:cubicBezTo>
                  <a:cubicBezTo>
                    <a:pt x="1454" y="53717"/>
                    <a:pt x="0" y="46912"/>
                    <a:pt x="0" y="39181"/>
                  </a:cubicBezTo>
                  <a:cubicBezTo>
                    <a:pt x="0" y="31451"/>
                    <a:pt x="1454" y="24645"/>
                    <a:pt x="4427" y="18765"/>
                  </a:cubicBezTo>
                  <a:cubicBezTo>
                    <a:pt x="7400" y="12884"/>
                    <a:pt x="11629" y="8259"/>
                    <a:pt x="17047" y="4955"/>
                  </a:cubicBezTo>
                  <a:cubicBezTo>
                    <a:pt x="22531" y="1652"/>
                    <a:pt x="29072" y="0"/>
                    <a:pt x="36736" y="0"/>
                  </a:cubicBezTo>
                  <a:cubicBezTo>
                    <a:pt x="45788" y="0"/>
                    <a:pt x="53254" y="2246"/>
                    <a:pt x="59069" y="6739"/>
                  </a:cubicBezTo>
                  <a:cubicBezTo>
                    <a:pt x="64883" y="11232"/>
                    <a:pt x="68517" y="17575"/>
                    <a:pt x="69971" y="25702"/>
                  </a:cubicBezTo>
                  <a:lnTo>
                    <a:pt x="54708" y="25702"/>
                  </a:lnTo>
                  <a:cubicBezTo>
                    <a:pt x="53783" y="21606"/>
                    <a:pt x="51735" y="18368"/>
                    <a:pt x="48695" y="15990"/>
                  </a:cubicBezTo>
                  <a:cubicBezTo>
                    <a:pt x="45656" y="13677"/>
                    <a:pt x="41560" y="12488"/>
                    <a:pt x="36538" y="12488"/>
                  </a:cubicBezTo>
                  <a:cubicBezTo>
                    <a:pt x="29534" y="12488"/>
                    <a:pt x="24050" y="14866"/>
                    <a:pt x="20086" y="19624"/>
                  </a:cubicBezTo>
                  <a:cubicBezTo>
                    <a:pt x="16122" y="24381"/>
                    <a:pt x="14140" y="30922"/>
                    <a:pt x="14140" y="39181"/>
                  </a:cubicBezTo>
                  <a:cubicBezTo>
                    <a:pt x="14140" y="47440"/>
                    <a:pt x="16122" y="53981"/>
                    <a:pt x="20086" y="58672"/>
                  </a:cubicBezTo>
                  <a:cubicBezTo>
                    <a:pt x="24050" y="63364"/>
                    <a:pt x="29534" y="65742"/>
                    <a:pt x="36538" y="65742"/>
                  </a:cubicBezTo>
                  <a:cubicBezTo>
                    <a:pt x="41560" y="65742"/>
                    <a:pt x="45656" y="64619"/>
                    <a:pt x="48695" y="62439"/>
                  </a:cubicBezTo>
                  <a:cubicBezTo>
                    <a:pt x="51735" y="60258"/>
                    <a:pt x="53783" y="57219"/>
                    <a:pt x="54708" y="53321"/>
                  </a:cubicBezTo>
                  <a:lnTo>
                    <a:pt x="69971" y="53321"/>
                  </a:lnTo>
                  <a:cubicBezTo>
                    <a:pt x="68517" y="61117"/>
                    <a:pt x="64883" y="67196"/>
                    <a:pt x="59069" y="71623"/>
                  </a:cubicBezTo>
                  <a:cubicBezTo>
                    <a:pt x="53254" y="76049"/>
                    <a:pt x="45788" y="78230"/>
                    <a:pt x="36736" y="78230"/>
                  </a:cubicBezTo>
                </a:path>
              </a:pathLst>
            </a:custGeom>
            <a:solidFill>
              <a:schemeClr val="bg1"/>
            </a:solidFill>
            <a:ln w="6589" cap="flat">
              <a:noFill/>
              <a:prstDash val="solid"/>
              <a:miter/>
            </a:ln>
          </p:spPr>
          <p:txBody>
            <a:bodyPr rtlCol="0" anchor="ctr"/>
            <a:lstStyle/>
            <a:p>
              <a:endParaRPr lang="en-US"/>
            </a:p>
          </p:txBody>
        </p:sp>
        <p:sp>
          <p:nvSpPr>
            <p:cNvPr id="19" name="Freeform: Shape 19">
              <a:extLst>
                <a:ext uri="{FF2B5EF4-FFF2-40B4-BE49-F238E27FC236}">
                  <a16:creationId xmlns:a16="http://schemas.microsoft.com/office/drawing/2014/main" id="{6E24DB8E-CE4B-D9ED-A996-2E5C5141AF0A}"/>
                </a:ext>
              </a:extLst>
            </p:cNvPr>
            <p:cNvSpPr/>
            <p:nvPr/>
          </p:nvSpPr>
          <p:spPr>
            <a:xfrm>
              <a:off x="1708040" y="1472641"/>
              <a:ext cx="59861" cy="76974"/>
            </a:xfrm>
            <a:custGeom>
              <a:avLst/>
              <a:gdLst>
                <a:gd name="connsiteX0" fmla="*/ 29666 w 59861"/>
                <a:gd name="connsiteY0" fmla="*/ 76974 h 76974"/>
                <a:gd name="connsiteX1" fmla="*/ 14602 w 59861"/>
                <a:gd name="connsiteY1" fmla="*/ 73671 h 76974"/>
                <a:gd name="connsiteX2" fmla="*/ 3964 w 59861"/>
                <a:gd name="connsiteY2" fmla="*/ 63694 h 76974"/>
                <a:gd name="connsiteX3" fmla="*/ 0 w 59861"/>
                <a:gd name="connsiteY3" fmla="*/ 46713 h 76974"/>
                <a:gd name="connsiteX4" fmla="*/ 0 w 59861"/>
                <a:gd name="connsiteY4" fmla="*/ 0 h 76974"/>
                <a:gd name="connsiteX5" fmla="*/ 13809 w 59861"/>
                <a:gd name="connsiteY5" fmla="*/ 0 h 76974"/>
                <a:gd name="connsiteX6" fmla="*/ 13809 w 59861"/>
                <a:gd name="connsiteY6" fmla="*/ 46845 h 76974"/>
                <a:gd name="connsiteX7" fmla="*/ 18104 w 59861"/>
                <a:gd name="connsiteY7" fmla="*/ 60060 h 76974"/>
                <a:gd name="connsiteX8" fmla="*/ 29931 w 59861"/>
                <a:gd name="connsiteY8" fmla="*/ 64355 h 76974"/>
                <a:gd name="connsiteX9" fmla="*/ 41692 w 59861"/>
                <a:gd name="connsiteY9" fmla="*/ 60060 h 76974"/>
                <a:gd name="connsiteX10" fmla="*/ 46053 w 59861"/>
                <a:gd name="connsiteY10" fmla="*/ 46845 h 76974"/>
                <a:gd name="connsiteX11" fmla="*/ 46053 w 59861"/>
                <a:gd name="connsiteY11" fmla="*/ 0 h 76974"/>
                <a:gd name="connsiteX12" fmla="*/ 59862 w 59861"/>
                <a:gd name="connsiteY12" fmla="*/ 0 h 76974"/>
                <a:gd name="connsiteX13" fmla="*/ 59862 w 59861"/>
                <a:gd name="connsiteY13" fmla="*/ 46713 h 76974"/>
                <a:gd name="connsiteX14" fmla="*/ 55765 w 59861"/>
                <a:gd name="connsiteY14" fmla="*/ 63694 h 76974"/>
                <a:gd name="connsiteX15" fmla="*/ 44797 w 59861"/>
                <a:gd name="connsiteY15" fmla="*/ 73671 h 76974"/>
                <a:gd name="connsiteX16" fmla="*/ 29600 w 59861"/>
                <a:gd name="connsiteY16" fmla="*/ 76974 h 7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861" h="76974">
                  <a:moveTo>
                    <a:pt x="29666" y="76974"/>
                  </a:moveTo>
                  <a:cubicBezTo>
                    <a:pt x="24116" y="76974"/>
                    <a:pt x="19095" y="75851"/>
                    <a:pt x="14602" y="73671"/>
                  </a:cubicBezTo>
                  <a:cubicBezTo>
                    <a:pt x="10109" y="71490"/>
                    <a:pt x="6607" y="68121"/>
                    <a:pt x="3964" y="63694"/>
                  </a:cubicBezTo>
                  <a:cubicBezTo>
                    <a:pt x="1321" y="59201"/>
                    <a:pt x="0" y="53585"/>
                    <a:pt x="0" y="46713"/>
                  </a:cubicBezTo>
                  <a:lnTo>
                    <a:pt x="0" y="0"/>
                  </a:lnTo>
                  <a:lnTo>
                    <a:pt x="13809" y="0"/>
                  </a:lnTo>
                  <a:lnTo>
                    <a:pt x="13809" y="46845"/>
                  </a:lnTo>
                  <a:cubicBezTo>
                    <a:pt x="13809" y="52726"/>
                    <a:pt x="15263" y="57153"/>
                    <a:pt x="18104" y="60060"/>
                  </a:cubicBezTo>
                  <a:cubicBezTo>
                    <a:pt x="20945" y="62967"/>
                    <a:pt x="24909" y="64355"/>
                    <a:pt x="29931" y="64355"/>
                  </a:cubicBezTo>
                  <a:cubicBezTo>
                    <a:pt x="34952" y="64355"/>
                    <a:pt x="38851" y="62901"/>
                    <a:pt x="41692" y="60060"/>
                  </a:cubicBezTo>
                  <a:cubicBezTo>
                    <a:pt x="44599" y="57153"/>
                    <a:pt x="46053" y="52792"/>
                    <a:pt x="46053" y="46845"/>
                  </a:cubicBezTo>
                  <a:lnTo>
                    <a:pt x="46053" y="0"/>
                  </a:lnTo>
                  <a:lnTo>
                    <a:pt x="59862" y="0"/>
                  </a:lnTo>
                  <a:lnTo>
                    <a:pt x="59862" y="46713"/>
                  </a:lnTo>
                  <a:cubicBezTo>
                    <a:pt x="59862" y="53585"/>
                    <a:pt x="58474" y="59201"/>
                    <a:pt x="55765" y="63694"/>
                  </a:cubicBezTo>
                  <a:cubicBezTo>
                    <a:pt x="52990" y="68187"/>
                    <a:pt x="49356" y="71490"/>
                    <a:pt x="44797" y="73671"/>
                  </a:cubicBezTo>
                  <a:cubicBezTo>
                    <a:pt x="40238" y="75851"/>
                    <a:pt x="35151" y="76974"/>
                    <a:pt x="29600" y="76974"/>
                  </a:cubicBezTo>
                </a:path>
              </a:pathLst>
            </a:custGeom>
            <a:solidFill>
              <a:schemeClr val="bg1"/>
            </a:solidFill>
            <a:ln w="6589" cap="flat">
              <a:noFill/>
              <a:prstDash val="solid"/>
              <a:miter/>
            </a:ln>
          </p:spPr>
          <p:txBody>
            <a:bodyPr rtlCol="0" anchor="ctr"/>
            <a:lstStyle/>
            <a:p>
              <a:endParaRPr lang="en-US"/>
            </a:p>
          </p:txBody>
        </p:sp>
        <p:sp>
          <p:nvSpPr>
            <p:cNvPr id="20" name="Freeform: Shape 20">
              <a:extLst>
                <a:ext uri="{FF2B5EF4-FFF2-40B4-BE49-F238E27FC236}">
                  <a16:creationId xmlns:a16="http://schemas.microsoft.com/office/drawing/2014/main" id="{7924F6F0-9252-5268-0CB8-95D6DEA517B2}"/>
                </a:ext>
              </a:extLst>
            </p:cNvPr>
            <p:cNvSpPr/>
            <p:nvPr/>
          </p:nvSpPr>
          <p:spPr>
            <a:xfrm>
              <a:off x="1787459" y="1472575"/>
              <a:ext cx="55302" cy="75719"/>
            </a:xfrm>
            <a:custGeom>
              <a:avLst/>
              <a:gdLst>
                <a:gd name="connsiteX0" fmla="*/ 66 w 55302"/>
                <a:gd name="connsiteY0" fmla="*/ 75719 h 75719"/>
                <a:gd name="connsiteX1" fmla="*/ 66 w 55302"/>
                <a:gd name="connsiteY1" fmla="*/ 0 h 75719"/>
                <a:gd name="connsiteX2" fmla="*/ 27883 w 55302"/>
                <a:gd name="connsiteY2" fmla="*/ 0 h 75719"/>
                <a:gd name="connsiteX3" fmla="*/ 42881 w 55302"/>
                <a:gd name="connsiteY3" fmla="*/ 3105 h 75719"/>
                <a:gd name="connsiteX4" fmla="*/ 51669 w 55302"/>
                <a:gd name="connsiteY4" fmla="*/ 11431 h 75719"/>
                <a:gd name="connsiteX5" fmla="*/ 54576 w 55302"/>
                <a:gd name="connsiteY5" fmla="*/ 23059 h 75719"/>
                <a:gd name="connsiteX6" fmla="*/ 50942 w 55302"/>
                <a:gd name="connsiteY6" fmla="*/ 35679 h 75719"/>
                <a:gd name="connsiteX7" fmla="*/ 39644 w 55302"/>
                <a:gd name="connsiteY7" fmla="*/ 44004 h 75719"/>
                <a:gd name="connsiteX8" fmla="*/ 55303 w 55302"/>
                <a:gd name="connsiteY8" fmla="*/ 75719 h 75719"/>
                <a:gd name="connsiteX9" fmla="*/ 39379 w 55302"/>
                <a:gd name="connsiteY9" fmla="*/ 75719 h 75719"/>
                <a:gd name="connsiteX10" fmla="*/ 25306 w 55302"/>
                <a:gd name="connsiteY10" fmla="*/ 45854 h 75719"/>
                <a:gd name="connsiteX11" fmla="*/ 13875 w 55302"/>
                <a:gd name="connsiteY11" fmla="*/ 45854 h 75719"/>
                <a:gd name="connsiteX12" fmla="*/ 13875 w 55302"/>
                <a:gd name="connsiteY12" fmla="*/ 75719 h 75719"/>
                <a:gd name="connsiteX13" fmla="*/ 0 w 55302"/>
                <a:gd name="connsiteY13" fmla="*/ 75719 h 75719"/>
                <a:gd name="connsiteX14" fmla="*/ 13941 w 55302"/>
                <a:gd name="connsiteY14" fmla="*/ 35679 h 75719"/>
                <a:gd name="connsiteX15" fmla="*/ 27024 w 55302"/>
                <a:gd name="connsiteY15" fmla="*/ 35679 h 75719"/>
                <a:gd name="connsiteX16" fmla="*/ 37199 w 55302"/>
                <a:gd name="connsiteY16" fmla="*/ 32309 h 75719"/>
                <a:gd name="connsiteX17" fmla="*/ 40436 w 55302"/>
                <a:gd name="connsiteY17" fmla="*/ 23456 h 75719"/>
                <a:gd name="connsiteX18" fmla="*/ 37265 w 55302"/>
                <a:gd name="connsiteY18" fmla="*/ 14800 h 75719"/>
                <a:gd name="connsiteX19" fmla="*/ 26958 w 55302"/>
                <a:gd name="connsiteY19" fmla="*/ 11563 h 75719"/>
                <a:gd name="connsiteX20" fmla="*/ 14007 w 55302"/>
                <a:gd name="connsiteY20" fmla="*/ 11563 h 75719"/>
                <a:gd name="connsiteX21" fmla="*/ 14007 w 55302"/>
                <a:gd name="connsiteY21" fmla="*/ 3567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302" h="75719">
                  <a:moveTo>
                    <a:pt x="66" y="75719"/>
                  </a:moveTo>
                  <a:lnTo>
                    <a:pt x="66" y="0"/>
                  </a:lnTo>
                  <a:lnTo>
                    <a:pt x="27883" y="0"/>
                  </a:lnTo>
                  <a:cubicBezTo>
                    <a:pt x="33961" y="0"/>
                    <a:pt x="38917" y="991"/>
                    <a:pt x="42881" y="3105"/>
                  </a:cubicBezTo>
                  <a:cubicBezTo>
                    <a:pt x="46779" y="5154"/>
                    <a:pt x="49753" y="7929"/>
                    <a:pt x="51669" y="11431"/>
                  </a:cubicBezTo>
                  <a:cubicBezTo>
                    <a:pt x="53585" y="14932"/>
                    <a:pt x="54576" y="18831"/>
                    <a:pt x="54576" y="23059"/>
                  </a:cubicBezTo>
                  <a:cubicBezTo>
                    <a:pt x="54576" y="27684"/>
                    <a:pt x="53387" y="31913"/>
                    <a:pt x="50942" y="35679"/>
                  </a:cubicBezTo>
                  <a:cubicBezTo>
                    <a:pt x="48497" y="39511"/>
                    <a:pt x="44731" y="42286"/>
                    <a:pt x="39644" y="44004"/>
                  </a:cubicBezTo>
                  <a:lnTo>
                    <a:pt x="55303" y="75719"/>
                  </a:lnTo>
                  <a:lnTo>
                    <a:pt x="39379" y="75719"/>
                  </a:lnTo>
                  <a:lnTo>
                    <a:pt x="25306" y="45854"/>
                  </a:lnTo>
                  <a:lnTo>
                    <a:pt x="13875" y="45854"/>
                  </a:lnTo>
                  <a:lnTo>
                    <a:pt x="13875" y="75719"/>
                  </a:lnTo>
                  <a:lnTo>
                    <a:pt x="0" y="75719"/>
                  </a:lnTo>
                  <a:close/>
                  <a:moveTo>
                    <a:pt x="13941" y="35679"/>
                  </a:moveTo>
                  <a:lnTo>
                    <a:pt x="27024" y="35679"/>
                  </a:lnTo>
                  <a:cubicBezTo>
                    <a:pt x="31649" y="35679"/>
                    <a:pt x="35018" y="34556"/>
                    <a:pt x="37199" y="32309"/>
                  </a:cubicBezTo>
                  <a:cubicBezTo>
                    <a:pt x="39379" y="30063"/>
                    <a:pt x="40436" y="27156"/>
                    <a:pt x="40436" y="23456"/>
                  </a:cubicBezTo>
                  <a:cubicBezTo>
                    <a:pt x="40436" y="19756"/>
                    <a:pt x="39379" y="16981"/>
                    <a:pt x="37265" y="14800"/>
                  </a:cubicBezTo>
                  <a:cubicBezTo>
                    <a:pt x="35151" y="12620"/>
                    <a:pt x="31715" y="11563"/>
                    <a:pt x="26958" y="11563"/>
                  </a:cubicBezTo>
                  <a:lnTo>
                    <a:pt x="14007" y="11563"/>
                  </a:lnTo>
                  <a:lnTo>
                    <a:pt x="14007" y="35679"/>
                  </a:lnTo>
                  <a:close/>
                </a:path>
              </a:pathLst>
            </a:custGeom>
            <a:solidFill>
              <a:schemeClr val="bg1"/>
            </a:solidFill>
            <a:ln w="6589" cap="flat">
              <a:noFill/>
              <a:prstDash val="solid"/>
              <a:miter/>
            </a:ln>
          </p:spPr>
          <p:txBody>
            <a:bodyPr rtlCol="0" anchor="ctr"/>
            <a:lstStyle/>
            <a:p>
              <a:endParaRPr lang="en-US"/>
            </a:p>
          </p:txBody>
        </p:sp>
        <p:sp>
          <p:nvSpPr>
            <p:cNvPr id="21" name="Freeform: Shape 21">
              <a:extLst>
                <a:ext uri="{FF2B5EF4-FFF2-40B4-BE49-F238E27FC236}">
                  <a16:creationId xmlns:a16="http://schemas.microsoft.com/office/drawing/2014/main" id="{C0D47EA8-A860-558D-CC87-0A3186BE0058}"/>
                </a:ext>
              </a:extLst>
            </p:cNvPr>
            <p:cNvSpPr/>
            <p:nvPr/>
          </p:nvSpPr>
          <p:spPr>
            <a:xfrm>
              <a:off x="186033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09 w 49422"/>
                <a:gd name="connsiteY4" fmla="*/ 11166 h 75719"/>
                <a:gd name="connsiteX5" fmla="*/ 13809 w 49422"/>
                <a:gd name="connsiteY5" fmla="*/ 31913 h 75719"/>
                <a:gd name="connsiteX6" fmla="*/ 46185 w 49422"/>
                <a:gd name="connsiteY6" fmla="*/ 31913 h 75719"/>
                <a:gd name="connsiteX7" fmla="*/ 46185 w 49422"/>
                <a:gd name="connsiteY7" fmla="*/ 42749 h 75719"/>
                <a:gd name="connsiteX8" fmla="*/ 13809 w 49422"/>
                <a:gd name="connsiteY8" fmla="*/ 42749 h 75719"/>
                <a:gd name="connsiteX9" fmla="*/ 13809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09" y="11166"/>
                  </a:lnTo>
                  <a:lnTo>
                    <a:pt x="13809" y="31913"/>
                  </a:lnTo>
                  <a:lnTo>
                    <a:pt x="46185" y="31913"/>
                  </a:lnTo>
                  <a:lnTo>
                    <a:pt x="46185" y="42749"/>
                  </a:lnTo>
                  <a:lnTo>
                    <a:pt x="13809" y="42749"/>
                  </a:lnTo>
                  <a:lnTo>
                    <a:pt x="13809"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2" name="Freeform: Shape 22">
              <a:extLst>
                <a:ext uri="{FF2B5EF4-FFF2-40B4-BE49-F238E27FC236}">
                  <a16:creationId xmlns:a16="http://schemas.microsoft.com/office/drawing/2014/main" id="{A7623966-A0BE-2D25-5BCD-163B07685133}"/>
                </a:ext>
              </a:extLst>
            </p:cNvPr>
            <p:cNvSpPr/>
            <p:nvPr/>
          </p:nvSpPr>
          <p:spPr>
            <a:xfrm>
              <a:off x="1925551"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3" name="Freeform: Shape 24">
              <a:extLst>
                <a:ext uri="{FF2B5EF4-FFF2-40B4-BE49-F238E27FC236}">
                  <a16:creationId xmlns:a16="http://schemas.microsoft.com/office/drawing/2014/main" id="{F59B6EBF-A6C8-5941-3507-B05FF5B5D03F}"/>
                </a:ext>
              </a:extLst>
            </p:cNvPr>
            <p:cNvSpPr/>
            <p:nvPr/>
          </p:nvSpPr>
          <p:spPr>
            <a:xfrm>
              <a:off x="1995191" y="1532701"/>
              <a:ext cx="17311" cy="16319"/>
            </a:xfrm>
            <a:custGeom>
              <a:avLst/>
              <a:gdLst>
                <a:gd name="connsiteX0" fmla="*/ 8655 w 17311"/>
                <a:gd name="connsiteY0" fmla="*/ 16320 h 16319"/>
                <a:gd name="connsiteX1" fmla="*/ 2445 w 17311"/>
                <a:gd name="connsiteY1" fmla="*/ 13941 h 16319"/>
                <a:gd name="connsiteX2" fmla="*/ 0 w 17311"/>
                <a:gd name="connsiteY2" fmla="*/ 8193 h 16319"/>
                <a:gd name="connsiteX3" fmla="*/ 2445 w 17311"/>
                <a:gd name="connsiteY3" fmla="*/ 2379 h 16319"/>
                <a:gd name="connsiteX4" fmla="*/ 8655 w 17311"/>
                <a:gd name="connsiteY4" fmla="*/ 0 h 16319"/>
                <a:gd name="connsiteX5" fmla="*/ 14866 w 17311"/>
                <a:gd name="connsiteY5" fmla="*/ 2379 h 16319"/>
                <a:gd name="connsiteX6" fmla="*/ 17311 w 17311"/>
                <a:gd name="connsiteY6" fmla="*/ 8193 h 16319"/>
                <a:gd name="connsiteX7" fmla="*/ 14866 w 17311"/>
                <a:gd name="connsiteY7" fmla="*/ 13941 h 16319"/>
                <a:gd name="connsiteX8" fmla="*/ 8655 w 17311"/>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1" h="16319">
                  <a:moveTo>
                    <a:pt x="8655" y="16320"/>
                  </a:moveTo>
                  <a:cubicBezTo>
                    <a:pt x="6145" y="16320"/>
                    <a:pt x="4030" y="15527"/>
                    <a:pt x="2445" y="13941"/>
                  </a:cubicBezTo>
                  <a:cubicBezTo>
                    <a:pt x="859" y="12356"/>
                    <a:pt x="0" y="10439"/>
                    <a:pt x="0" y="8193"/>
                  </a:cubicBezTo>
                  <a:cubicBezTo>
                    <a:pt x="0" y="5946"/>
                    <a:pt x="793" y="3964"/>
                    <a:pt x="2445" y="2379"/>
                  </a:cubicBezTo>
                  <a:cubicBezTo>
                    <a:pt x="4097"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24" name="Freeform: Shape 26">
              <a:extLst>
                <a:ext uri="{FF2B5EF4-FFF2-40B4-BE49-F238E27FC236}">
                  <a16:creationId xmlns:a16="http://schemas.microsoft.com/office/drawing/2014/main" id="{8031A4CA-D523-97AF-0557-154A5083888B}"/>
                </a:ext>
              </a:extLst>
            </p:cNvPr>
            <p:cNvSpPr/>
            <p:nvPr/>
          </p:nvSpPr>
          <p:spPr>
            <a:xfrm>
              <a:off x="2058026"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2"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5" name="Freeform: Shape 27">
              <a:extLst>
                <a:ext uri="{FF2B5EF4-FFF2-40B4-BE49-F238E27FC236}">
                  <a16:creationId xmlns:a16="http://schemas.microsoft.com/office/drawing/2014/main" id="{A0E90431-33F0-B0FA-F8EF-6E29BE581F01}"/>
                </a:ext>
              </a:extLst>
            </p:cNvPr>
            <p:cNvSpPr/>
            <p:nvPr/>
          </p:nvSpPr>
          <p:spPr>
            <a:xfrm>
              <a:off x="2125817" y="1472575"/>
              <a:ext cx="70961" cy="75719"/>
            </a:xfrm>
            <a:custGeom>
              <a:avLst/>
              <a:gdLst>
                <a:gd name="connsiteX0" fmla="*/ 0 w 70961"/>
                <a:gd name="connsiteY0" fmla="*/ 75719 h 75719"/>
                <a:gd name="connsiteX1" fmla="*/ 27684 w 70961"/>
                <a:gd name="connsiteY1" fmla="*/ 0 h 75719"/>
                <a:gd name="connsiteX2" fmla="*/ 43278 w 70961"/>
                <a:gd name="connsiteY2" fmla="*/ 0 h 75719"/>
                <a:gd name="connsiteX3" fmla="*/ 70962 w 70961"/>
                <a:gd name="connsiteY3" fmla="*/ 75719 h 75719"/>
                <a:gd name="connsiteX4" fmla="*/ 56228 w 70961"/>
                <a:gd name="connsiteY4" fmla="*/ 75719 h 75719"/>
                <a:gd name="connsiteX5" fmla="*/ 50149 w 70961"/>
                <a:gd name="connsiteY5" fmla="*/ 58210 h 75719"/>
                <a:gd name="connsiteX6" fmla="*/ 20615 w 70961"/>
                <a:gd name="connsiteY6" fmla="*/ 58210 h 75719"/>
                <a:gd name="connsiteX7" fmla="*/ 14470 w 70961"/>
                <a:gd name="connsiteY7" fmla="*/ 75719 h 75719"/>
                <a:gd name="connsiteX8" fmla="*/ 0 w 70961"/>
                <a:gd name="connsiteY8" fmla="*/ 75719 h 75719"/>
                <a:gd name="connsiteX9" fmla="*/ 24447 w 70961"/>
                <a:gd name="connsiteY9" fmla="*/ 47374 h 75719"/>
                <a:gd name="connsiteX10" fmla="*/ 46383 w 70961"/>
                <a:gd name="connsiteY10" fmla="*/ 47374 h 75719"/>
                <a:gd name="connsiteX11" fmla="*/ 35349 w 70961"/>
                <a:gd name="connsiteY11" fmla="*/ 15923 h 75719"/>
                <a:gd name="connsiteX12" fmla="*/ 24447 w 70961"/>
                <a:gd name="connsiteY12" fmla="*/ 47374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961" h="75719">
                  <a:moveTo>
                    <a:pt x="0" y="75719"/>
                  </a:moveTo>
                  <a:lnTo>
                    <a:pt x="27684" y="0"/>
                  </a:lnTo>
                  <a:lnTo>
                    <a:pt x="43278" y="0"/>
                  </a:lnTo>
                  <a:lnTo>
                    <a:pt x="70962" y="75719"/>
                  </a:lnTo>
                  <a:lnTo>
                    <a:pt x="56228" y="75719"/>
                  </a:lnTo>
                  <a:lnTo>
                    <a:pt x="50149" y="58210"/>
                  </a:lnTo>
                  <a:lnTo>
                    <a:pt x="20615" y="58210"/>
                  </a:lnTo>
                  <a:lnTo>
                    <a:pt x="14470" y="75719"/>
                  </a:lnTo>
                  <a:lnTo>
                    <a:pt x="0" y="75719"/>
                  </a:lnTo>
                  <a:close/>
                  <a:moveTo>
                    <a:pt x="24447" y="47374"/>
                  </a:moveTo>
                  <a:lnTo>
                    <a:pt x="46383" y="47374"/>
                  </a:lnTo>
                  <a:lnTo>
                    <a:pt x="35349" y="15923"/>
                  </a:lnTo>
                  <a:lnTo>
                    <a:pt x="24447" y="47374"/>
                  </a:lnTo>
                  <a:close/>
                </a:path>
              </a:pathLst>
            </a:custGeom>
            <a:solidFill>
              <a:schemeClr val="bg1"/>
            </a:solidFill>
            <a:ln w="6589" cap="flat">
              <a:noFill/>
              <a:prstDash val="solid"/>
              <a:miter/>
            </a:ln>
          </p:spPr>
          <p:txBody>
            <a:bodyPr rtlCol="0" anchor="ctr"/>
            <a:lstStyle/>
            <a:p>
              <a:endParaRPr lang="en-US"/>
            </a:p>
          </p:txBody>
        </p:sp>
        <p:sp>
          <p:nvSpPr>
            <p:cNvPr id="26" name="Freeform: Shape 28">
              <a:extLst>
                <a:ext uri="{FF2B5EF4-FFF2-40B4-BE49-F238E27FC236}">
                  <a16:creationId xmlns:a16="http://schemas.microsoft.com/office/drawing/2014/main" id="{78FFE246-0A46-6A96-E7A5-FC885E5ECC00}"/>
                </a:ext>
              </a:extLst>
            </p:cNvPr>
            <p:cNvSpPr/>
            <p:nvPr/>
          </p:nvSpPr>
          <p:spPr>
            <a:xfrm>
              <a:off x="2196580"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27" name="Freeform: Shape 29">
              <a:extLst>
                <a:ext uri="{FF2B5EF4-FFF2-40B4-BE49-F238E27FC236}">
                  <a16:creationId xmlns:a16="http://schemas.microsoft.com/office/drawing/2014/main" id="{23372790-8224-EF26-9CCE-69D86724AB59}"/>
                </a:ext>
              </a:extLst>
            </p:cNvPr>
            <p:cNvSpPr/>
            <p:nvPr/>
          </p:nvSpPr>
          <p:spPr>
            <a:xfrm>
              <a:off x="228326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8" name="Freeform: Shape 30">
              <a:extLst>
                <a:ext uri="{FF2B5EF4-FFF2-40B4-BE49-F238E27FC236}">
                  <a16:creationId xmlns:a16="http://schemas.microsoft.com/office/drawing/2014/main" id="{BFBA7101-9BC3-EDF5-039E-04AB1161DF3E}"/>
                </a:ext>
              </a:extLst>
            </p:cNvPr>
            <p:cNvSpPr/>
            <p:nvPr/>
          </p:nvSpPr>
          <p:spPr>
            <a:xfrm>
              <a:off x="2382376" y="1472575"/>
              <a:ext cx="47374" cy="75719"/>
            </a:xfrm>
            <a:custGeom>
              <a:avLst/>
              <a:gdLst>
                <a:gd name="connsiteX0" fmla="*/ 0 w 47374"/>
                <a:gd name="connsiteY0" fmla="*/ 75719 h 75719"/>
                <a:gd name="connsiteX1" fmla="*/ 0 w 47374"/>
                <a:gd name="connsiteY1" fmla="*/ 0 h 75719"/>
                <a:gd name="connsiteX2" fmla="*/ 13809 w 47374"/>
                <a:gd name="connsiteY2" fmla="*/ 0 h 75719"/>
                <a:gd name="connsiteX3" fmla="*/ 13809 w 47374"/>
                <a:gd name="connsiteY3" fmla="*/ 64883 h 75719"/>
                <a:gd name="connsiteX4" fmla="*/ 47374 w 47374"/>
                <a:gd name="connsiteY4" fmla="*/ 64883 h 75719"/>
                <a:gd name="connsiteX5" fmla="*/ 47374 w 47374"/>
                <a:gd name="connsiteY5" fmla="*/ 75719 h 75719"/>
                <a:gd name="connsiteX6" fmla="*/ 0 w 47374"/>
                <a:gd name="connsiteY6"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74" h="75719">
                  <a:moveTo>
                    <a:pt x="0" y="75719"/>
                  </a:moveTo>
                  <a:lnTo>
                    <a:pt x="0" y="0"/>
                  </a:lnTo>
                  <a:lnTo>
                    <a:pt x="13809" y="0"/>
                  </a:lnTo>
                  <a:lnTo>
                    <a:pt x="13809" y="64883"/>
                  </a:lnTo>
                  <a:lnTo>
                    <a:pt x="47374" y="64883"/>
                  </a:lnTo>
                  <a:lnTo>
                    <a:pt x="47374" y="75719"/>
                  </a:lnTo>
                  <a:lnTo>
                    <a:pt x="0" y="75719"/>
                  </a:lnTo>
                  <a:close/>
                </a:path>
              </a:pathLst>
            </a:custGeom>
            <a:solidFill>
              <a:schemeClr val="bg1"/>
            </a:solidFill>
            <a:ln w="6589" cap="flat">
              <a:noFill/>
              <a:prstDash val="solid"/>
              <a:miter/>
            </a:ln>
          </p:spPr>
          <p:txBody>
            <a:bodyPr rtlCol="0" anchor="ctr"/>
            <a:lstStyle/>
            <a:p>
              <a:endParaRPr lang="en-US"/>
            </a:p>
          </p:txBody>
        </p:sp>
        <p:sp>
          <p:nvSpPr>
            <p:cNvPr id="29" name="Freeform: Shape 31">
              <a:extLst>
                <a:ext uri="{FF2B5EF4-FFF2-40B4-BE49-F238E27FC236}">
                  <a16:creationId xmlns:a16="http://schemas.microsoft.com/office/drawing/2014/main" id="{713703FF-7B26-07D6-5F4D-62C28512E181}"/>
                </a:ext>
              </a:extLst>
            </p:cNvPr>
            <p:cNvSpPr/>
            <p:nvPr/>
          </p:nvSpPr>
          <p:spPr>
            <a:xfrm>
              <a:off x="2447325"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30" name="Freeform: Shape 32">
              <a:extLst>
                <a:ext uri="{FF2B5EF4-FFF2-40B4-BE49-F238E27FC236}">
                  <a16:creationId xmlns:a16="http://schemas.microsoft.com/office/drawing/2014/main" id="{6B525753-A45C-F21D-D616-AA339AB8D8C9}"/>
                </a:ext>
              </a:extLst>
            </p:cNvPr>
            <p:cNvSpPr/>
            <p:nvPr/>
          </p:nvSpPr>
          <p:spPr>
            <a:xfrm>
              <a:off x="2475604"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31" name="Freeform: Shape 33">
              <a:extLst>
                <a:ext uri="{FF2B5EF4-FFF2-40B4-BE49-F238E27FC236}">
                  <a16:creationId xmlns:a16="http://schemas.microsoft.com/office/drawing/2014/main" id="{2D58617A-6BA1-111C-01E6-B6033131C7AB}"/>
                </a:ext>
              </a:extLst>
            </p:cNvPr>
            <p:cNvSpPr/>
            <p:nvPr/>
          </p:nvSpPr>
          <p:spPr>
            <a:xfrm>
              <a:off x="2562292"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32" name="Freeform: Shape 34">
              <a:extLst>
                <a:ext uri="{FF2B5EF4-FFF2-40B4-BE49-F238E27FC236}">
                  <a16:creationId xmlns:a16="http://schemas.microsoft.com/office/drawing/2014/main" id="{AE9F23C4-80A4-8FD8-EDBE-841966D2FDB1}"/>
                </a:ext>
              </a:extLst>
            </p:cNvPr>
            <p:cNvSpPr/>
            <p:nvPr/>
          </p:nvSpPr>
          <p:spPr>
            <a:xfrm>
              <a:off x="2627571" y="1471452"/>
              <a:ext cx="55170" cy="78361"/>
            </a:xfrm>
            <a:custGeom>
              <a:avLst/>
              <a:gdLst>
                <a:gd name="connsiteX0" fmla="*/ 28543 w 55170"/>
                <a:gd name="connsiteY0" fmla="*/ 78164 h 78361"/>
                <a:gd name="connsiteX1" fmla="*/ 13809 w 55170"/>
                <a:gd name="connsiteY1" fmla="*/ 75323 h 78361"/>
                <a:gd name="connsiteX2" fmla="*/ 3766 w 55170"/>
                <a:gd name="connsiteY2" fmla="*/ 67130 h 78361"/>
                <a:gd name="connsiteX3" fmla="*/ 0 w 55170"/>
                <a:gd name="connsiteY3" fmla="*/ 54113 h 78361"/>
                <a:gd name="connsiteX4" fmla="*/ 14602 w 55170"/>
                <a:gd name="connsiteY4" fmla="*/ 54113 h 78361"/>
                <a:gd name="connsiteX5" fmla="*/ 18434 w 55170"/>
                <a:gd name="connsiteY5" fmla="*/ 63033 h 78361"/>
                <a:gd name="connsiteX6" fmla="*/ 28411 w 55170"/>
                <a:gd name="connsiteY6" fmla="*/ 66667 h 78361"/>
                <a:gd name="connsiteX7" fmla="*/ 37199 w 55170"/>
                <a:gd name="connsiteY7" fmla="*/ 64024 h 78361"/>
                <a:gd name="connsiteX8" fmla="*/ 40436 w 55170"/>
                <a:gd name="connsiteY8" fmla="*/ 56955 h 78361"/>
                <a:gd name="connsiteX9" fmla="*/ 37595 w 55170"/>
                <a:gd name="connsiteY9" fmla="*/ 49687 h 78361"/>
                <a:gd name="connsiteX10" fmla="*/ 29931 w 55170"/>
                <a:gd name="connsiteY10" fmla="*/ 45458 h 78361"/>
                <a:gd name="connsiteX11" fmla="*/ 19756 w 55170"/>
                <a:gd name="connsiteY11" fmla="*/ 42022 h 78361"/>
                <a:gd name="connsiteX12" fmla="*/ 6409 w 55170"/>
                <a:gd name="connsiteY12" fmla="*/ 34226 h 78361"/>
                <a:gd name="connsiteX13" fmla="*/ 1784 w 55170"/>
                <a:gd name="connsiteY13" fmla="*/ 21606 h 78361"/>
                <a:gd name="connsiteX14" fmla="*/ 4955 w 55170"/>
                <a:gd name="connsiteY14" fmla="*/ 10109 h 78361"/>
                <a:gd name="connsiteX15" fmla="*/ 14007 w 55170"/>
                <a:gd name="connsiteY15" fmla="*/ 2643 h 78361"/>
                <a:gd name="connsiteX16" fmla="*/ 27222 w 55170"/>
                <a:gd name="connsiteY16" fmla="*/ 0 h 78361"/>
                <a:gd name="connsiteX17" fmla="*/ 40568 w 55170"/>
                <a:gd name="connsiteY17" fmla="*/ 2709 h 78361"/>
                <a:gd name="connsiteX18" fmla="*/ 49686 w 55170"/>
                <a:gd name="connsiteY18" fmla="*/ 10307 h 78361"/>
                <a:gd name="connsiteX19" fmla="*/ 53188 w 55170"/>
                <a:gd name="connsiteY19" fmla="*/ 21870 h 78361"/>
                <a:gd name="connsiteX20" fmla="*/ 38388 w 55170"/>
                <a:gd name="connsiteY20" fmla="*/ 21870 h 78361"/>
                <a:gd name="connsiteX21" fmla="*/ 35283 w 55170"/>
                <a:gd name="connsiteY21" fmla="*/ 14800 h 78361"/>
                <a:gd name="connsiteX22" fmla="*/ 27024 w 55170"/>
                <a:gd name="connsiteY22" fmla="*/ 11695 h 78361"/>
                <a:gd name="connsiteX23" fmla="*/ 19425 w 55170"/>
                <a:gd name="connsiteY23" fmla="*/ 13941 h 78361"/>
                <a:gd name="connsiteX24" fmla="*/ 16320 w 55170"/>
                <a:gd name="connsiteY24" fmla="*/ 20681 h 78361"/>
                <a:gd name="connsiteX25" fmla="*/ 18698 w 55170"/>
                <a:gd name="connsiteY25" fmla="*/ 26693 h 78361"/>
                <a:gd name="connsiteX26" fmla="*/ 25174 w 55170"/>
                <a:gd name="connsiteY26" fmla="*/ 30459 h 78361"/>
                <a:gd name="connsiteX27" fmla="*/ 34622 w 55170"/>
                <a:gd name="connsiteY27" fmla="*/ 33697 h 78361"/>
                <a:gd name="connsiteX28" fmla="*/ 44863 w 55170"/>
                <a:gd name="connsiteY28" fmla="*/ 38256 h 78361"/>
                <a:gd name="connsiteX29" fmla="*/ 52329 w 55170"/>
                <a:gd name="connsiteY29" fmla="*/ 45128 h 78361"/>
                <a:gd name="connsiteX30" fmla="*/ 55171 w 55170"/>
                <a:gd name="connsiteY30" fmla="*/ 56096 h 78361"/>
                <a:gd name="connsiteX31" fmla="*/ 52131 w 55170"/>
                <a:gd name="connsiteY31" fmla="*/ 67130 h 78361"/>
                <a:gd name="connsiteX32" fmla="*/ 43145 w 55170"/>
                <a:gd name="connsiteY32" fmla="*/ 75257 h 78361"/>
                <a:gd name="connsiteX33" fmla="*/ 28543 w 55170"/>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170" h="78361">
                  <a:moveTo>
                    <a:pt x="28543" y="78164"/>
                  </a:moveTo>
                  <a:cubicBezTo>
                    <a:pt x="22993" y="78164"/>
                    <a:pt x="18104" y="77239"/>
                    <a:pt x="13809" y="75323"/>
                  </a:cubicBezTo>
                  <a:cubicBezTo>
                    <a:pt x="9581" y="73407"/>
                    <a:pt x="6211" y="70698"/>
                    <a:pt x="3766" y="67130"/>
                  </a:cubicBezTo>
                  <a:cubicBezTo>
                    <a:pt x="1322" y="63562"/>
                    <a:pt x="66" y="59201"/>
                    <a:pt x="0" y="54113"/>
                  </a:cubicBezTo>
                  <a:lnTo>
                    <a:pt x="14602" y="54113"/>
                  </a:lnTo>
                  <a:cubicBezTo>
                    <a:pt x="14734" y="57615"/>
                    <a:pt x="15989"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31" y="45458"/>
                  </a:cubicBezTo>
                  <a:cubicBezTo>
                    <a:pt x="26759" y="44401"/>
                    <a:pt x="23390" y="43211"/>
                    <a:pt x="19756" y="42022"/>
                  </a:cubicBezTo>
                  <a:cubicBezTo>
                    <a:pt x="13941" y="40040"/>
                    <a:pt x="9448" y="37397"/>
                    <a:pt x="6409" y="34226"/>
                  </a:cubicBezTo>
                  <a:cubicBezTo>
                    <a:pt x="3370" y="31054"/>
                    <a:pt x="1784" y="26825"/>
                    <a:pt x="1784" y="21606"/>
                  </a:cubicBezTo>
                  <a:cubicBezTo>
                    <a:pt x="1718" y="17113"/>
                    <a:pt x="2775" y="13281"/>
                    <a:pt x="4955" y="10109"/>
                  </a:cubicBezTo>
                  <a:cubicBezTo>
                    <a:pt x="7136" y="6938"/>
                    <a:pt x="10175" y="4427"/>
                    <a:pt x="14007" y="2643"/>
                  </a:cubicBezTo>
                  <a:cubicBezTo>
                    <a:pt x="17840" y="859"/>
                    <a:pt x="22200" y="0"/>
                    <a:pt x="27222" y="0"/>
                  </a:cubicBezTo>
                  <a:cubicBezTo>
                    <a:pt x="32243" y="0"/>
                    <a:pt x="36736" y="925"/>
                    <a:pt x="40568" y="2709"/>
                  </a:cubicBezTo>
                  <a:cubicBezTo>
                    <a:pt x="44401" y="4493"/>
                    <a:pt x="47440" y="7004"/>
                    <a:pt x="49686" y="10307"/>
                  </a:cubicBezTo>
                  <a:cubicBezTo>
                    <a:pt x="51867" y="13545"/>
                    <a:pt x="53056" y="17443"/>
                    <a:pt x="53188" y="21870"/>
                  </a:cubicBezTo>
                  <a:lnTo>
                    <a:pt x="38388" y="21870"/>
                  </a:lnTo>
                  <a:cubicBezTo>
                    <a:pt x="38322" y="19227"/>
                    <a:pt x="37265" y="16849"/>
                    <a:pt x="35283" y="14800"/>
                  </a:cubicBezTo>
                  <a:cubicBezTo>
                    <a:pt x="33301" y="12752"/>
                    <a:pt x="30525" y="11695"/>
                    <a:pt x="27024" y="11695"/>
                  </a:cubicBezTo>
                  <a:cubicBezTo>
                    <a:pt x="23984" y="11629"/>
                    <a:pt x="21474" y="12356"/>
                    <a:pt x="19425" y="13941"/>
                  </a:cubicBezTo>
                  <a:cubicBezTo>
                    <a:pt x="17377" y="15461"/>
                    <a:pt x="16320" y="17707"/>
                    <a:pt x="16320" y="20681"/>
                  </a:cubicBezTo>
                  <a:cubicBezTo>
                    <a:pt x="16320" y="23191"/>
                    <a:pt x="17113" y="25174"/>
                    <a:pt x="18698" y="26693"/>
                  </a:cubicBezTo>
                  <a:cubicBezTo>
                    <a:pt x="20284" y="28147"/>
                    <a:pt x="22465" y="29402"/>
                    <a:pt x="25174" y="30459"/>
                  </a:cubicBezTo>
                  <a:cubicBezTo>
                    <a:pt x="27949" y="31451"/>
                    <a:pt x="31054" y="32574"/>
                    <a:pt x="34622" y="33697"/>
                  </a:cubicBezTo>
                  <a:cubicBezTo>
                    <a:pt x="38388" y="35018"/>
                    <a:pt x="41824" y="36538"/>
                    <a:pt x="44863" y="38256"/>
                  </a:cubicBezTo>
                  <a:cubicBezTo>
                    <a:pt x="47969" y="39974"/>
                    <a:pt x="50479" y="42286"/>
                    <a:pt x="52329" y="45128"/>
                  </a:cubicBezTo>
                  <a:cubicBezTo>
                    <a:pt x="54180" y="47969"/>
                    <a:pt x="55171" y="51669"/>
                    <a:pt x="55171" y="56096"/>
                  </a:cubicBezTo>
                  <a:cubicBezTo>
                    <a:pt x="55171" y="60060"/>
                    <a:pt x="54180" y="63760"/>
                    <a:pt x="52131" y="67130"/>
                  </a:cubicBezTo>
                  <a:cubicBezTo>
                    <a:pt x="50083" y="70499"/>
                    <a:pt x="47110" y="73208"/>
                    <a:pt x="43145" y="75257"/>
                  </a:cubicBezTo>
                  <a:cubicBezTo>
                    <a:pt x="39181" y="77305"/>
                    <a:pt x="34292" y="78362"/>
                    <a:pt x="28543" y="78362"/>
                  </a:cubicBezTo>
                </a:path>
              </a:pathLst>
            </a:custGeom>
            <a:solidFill>
              <a:schemeClr val="bg1"/>
            </a:solidFill>
            <a:ln w="6589" cap="flat">
              <a:noFill/>
              <a:prstDash val="solid"/>
              <a:miter/>
            </a:ln>
          </p:spPr>
          <p:txBody>
            <a:bodyPr rtlCol="0" anchor="ctr"/>
            <a:lstStyle/>
            <a:p>
              <a:endParaRPr lang="en-US"/>
            </a:p>
          </p:txBody>
        </p:sp>
        <p:sp>
          <p:nvSpPr>
            <p:cNvPr id="33" name="Freeform: Shape 35">
              <a:extLst>
                <a:ext uri="{FF2B5EF4-FFF2-40B4-BE49-F238E27FC236}">
                  <a16:creationId xmlns:a16="http://schemas.microsoft.com/office/drawing/2014/main" id="{69EE3DF3-EE2C-4981-3B74-1752DC44DD24}"/>
                </a:ext>
              </a:extLst>
            </p:cNvPr>
            <p:cNvSpPr/>
            <p:nvPr/>
          </p:nvSpPr>
          <p:spPr>
            <a:xfrm>
              <a:off x="2697212" y="1532701"/>
              <a:ext cx="17310" cy="16319"/>
            </a:xfrm>
            <a:custGeom>
              <a:avLst/>
              <a:gdLst>
                <a:gd name="connsiteX0" fmla="*/ 8655 w 17310"/>
                <a:gd name="connsiteY0" fmla="*/ 16320 h 16319"/>
                <a:gd name="connsiteX1" fmla="*/ 2445 w 17310"/>
                <a:gd name="connsiteY1" fmla="*/ 13941 h 16319"/>
                <a:gd name="connsiteX2" fmla="*/ 0 w 17310"/>
                <a:gd name="connsiteY2" fmla="*/ 8193 h 16319"/>
                <a:gd name="connsiteX3" fmla="*/ 2445 w 17310"/>
                <a:gd name="connsiteY3" fmla="*/ 2379 h 16319"/>
                <a:gd name="connsiteX4" fmla="*/ 8655 w 17310"/>
                <a:gd name="connsiteY4" fmla="*/ 0 h 16319"/>
                <a:gd name="connsiteX5" fmla="*/ 14866 w 17310"/>
                <a:gd name="connsiteY5" fmla="*/ 2379 h 16319"/>
                <a:gd name="connsiteX6" fmla="*/ 17311 w 17310"/>
                <a:gd name="connsiteY6" fmla="*/ 8193 h 16319"/>
                <a:gd name="connsiteX7" fmla="*/ 14866 w 17310"/>
                <a:gd name="connsiteY7" fmla="*/ 13941 h 16319"/>
                <a:gd name="connsiteX8" fmla="*/ 8655 w 17310"/>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0" h="16319">
                  <a:moveTo>
                    <a:pt x="8655" y="16320"/>
                  </a:moveTo>
                  <a:cubicBezTo>
                    <a:pt x="6145" y="16320"/>
                    <a:pt x="4030" y="15527"/>
                    <a:pt x="2445" y="13941"/>
                  </a:cubicBezTo>
                  <a:cubicBezTo>
                    <a:pt x="859" y="12356"/>
                    <a:pt x="0" y="10439"/>
                    <a:pt x="0" y="8193"/>
                  </a:cubicBezTo>
                  <a:cubicBezTo>
                    <a:pt x="0" y="5946"/>
                    <a:pt x="793" y="3964"/>
                    <a:pt x="2445" y="2379"/>
                  </a:cubicBezTo>
                  <a:cubicBezTo>
                    <a:pt x="4096"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34" name="Freeform: Shape 36">
              <a:extLst>
                <a:ext uri="{FF2B5EF4-FFF2-40B4-BE49-F238E27FC236}">
                  <a16:creationId xmlns:a16="http://schemas.microsoft.com/office/drawing/2014/main" id="{8E778818-447C-9960-D324-AC481F4958EB}"/>
                </a:ext>
              </a:extLst>
            </p:cNvPr>
            <p:cNvSpPr/>
            <p:nvPr/>
          </p:nvSpPr>
          <p:spPr>
            <a:xfrm>
              <a:off x="1324555" y="1006037"/>
              <a:ext cx="332146" cy="368750"/>
            </a:xfrm>
            <a:custGeom>
              <a:avLst/>
              <a:gdLst>
                <a:gd name="connsiteX0" fmla="*/ 207137 w 332146"/>
                <a:gd name="connsiteY0" fmla="*/ 0 h 368750"/>
                <a:gd name="connsiteX1" fmla="*/ 113116 w 332146"/>
                <a:gd name="connsiteY1" fmla="*/ 38256 h 368750"/>
                <a:gd name="connsiteX2" fmla="*/ 97721 w 332146"/>
                <a:gd name="connsiteY2" fmla="*/ 33102 h 368750"/>
                <a:gd name="connsiteX3" fmla="*/ 97721 w 332146"/>
                <a:gd name="connsiteY3" fmla="*/ 20813 h 368750"/>
                <a:gd name="connsiteX4" fmla="*/ 83714 w 332146"/>
                <a:gd name="connsiteY4" fmla="*/ 6805 h 368750"/>
                <a:gd name="connsiteX5" fmla="*/ 14007 w 332146"/>
                <a:gd name="connsiteY5" fmla="*/ 6805 h 368750"/>
                <a:gd name="connsiteX6" fmla="*/ 0 w 332146"/>
                <a:gd name="connsiteY6" fmla="*/ 20813 h 368750"/>
                <a:gd name="connsiteX7" fmla="*/ 0 w 332146"/>
                <a:gd name="connsiteY7" fmla="*/ 354743 h 368750"/>
                <a:gd name="connsiteX8" fmla="*/ 14007 w 332146"/>
                <a:gd name="connsiteY8" fmla="*/ 368751 h 368750"/>
                <a:gd name="connsiteX9" fmla="*/ 83714 w 332146"/>
                <a:gd name="connsiteY9" fmla="*/ 368751 h 368750"/>
                <a:gd name="connsiteX10" fmla="*/ 97721 w 332146"/>
                <a:gd name="connsiteY10" fmla="*/ 354743 h 368750"/>
                <a:gd name="connsiteX11" fmla="*/ 97721 w 332146"/>
                <a:gd name="connsiteY11" fmla="*/ 163331 h 368750"/>
                <a:gd name="connsiteX12" fmla="*/ 169476 w 332146"/>
                <a:gd name="connsiteY12" fmla="*/ 81666 h 368750"/>
                <a:gd name="connsiteX13" fmla="*/ 234095 w 332146"/>
                <a:gd name="connsiteY13" fmla="*/ 156195 h 368750"/>
                <a:gd name="connsiteX14" fmla="*/ 234095 w 332146"/>
                <a:gd name="connsiteY14" fmla="*/ 354743 h 368750"/>
                <a:gd name="connsiteX15" fmla="*/ 248102 w 332146"/>
                <a:gd name="connsiteY15" fmla="*/ 368751 h 368750"/>
                <a:gd name="connsiteX16" fmla="*/ 318139 w 332146"/>
                <a:gd name="connsiteY16" fmla="*/ 368751 h 368750"/>
                <a:gd name="connsiteX17" fmla="*/ 332147 w 332146"/>
                <a:gd name="connsiteY17" fmla="*/ 354743 h 368750"/>
                <a:gd name="connsiteX18" fmla="*/ 332147 w 332146"/>
                <a:gd name="connsiteY18" fmla="*/ 138752 h 368750"/>
                <a:gd name="connsiteX19" fmla="*/ 207071 w 332146"/>
                <a:gd name="connsiteY19" fmla="*/ 0 h 36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2146" h="368750">
                  <a:moveTo>
                    <a:pt x="207137" y="0"/>
                  </a:moveTo>
                  <a:cubicBezTo>
                    <a:pt x="168155" y="0"/>
                    <a:pt x="136704" y="14007"/>
                    <a:pt x="113116" y="38256"/>
                  </a:cubicBezTo>
                  <a:cubicBezTo>
                    <a:pt x="104593" y="47506"/>
                    <a:pt x="97721" y="45788"/>
                    <a:pt x="97721" y="33102"/>
                  </a:cubicBezTo>
                  <a:lnTo>
                    <a:pt x="97721" y="20813"/>
                  </a:lnTo>
                  <a:cubicBezTo>
                    <a:pt x="97721" y="11959"/>
                    <a:pt x="92964" y="6805"/>
                    <a:pt x="83714" y="6805"/>
                  </a:cubicBezTo>
                  <a:lnTo>
                    <a:pt x="14007" y="6805"/>
                  </a:lnTo>
                  <a:cubicBezTo>
                    <a:pt x="4757" y="6805"/>
                    <a:pt x="0" y="11959"/>
                    <a:pt x="0" y="20813"/>
                  </a:cubicBezTo>
                  <a:lnTo>
                    <a:pt x="0" y="354743"/>
                  </a:lnTo>
                  <a:cubicBezTo>
                    <a:pt x="0" y="363993"/>
                    <a:pt x="4757" y="368751"/>
                    <a:pt x="14007" y="368751"/>
                  </a:cubicBezTo>
                  <a:lnTo>
                    <a:pt x="83714" y="368751"/>
                  </a:lnTo>
                  <a:cubicBezTo>
                    <a:pt x="92964" y="368751"/>
                    <a:pt x="97721" y="363993"/>
                    <a:pt x="97721" y="354743"/>
                  </a:cubicBezTo>
                  <a:lnTo>
                    <a:pt x="97721" y="163331"/>
                  </a:lnTo>
                  <a:cubicBezTo>
                    <a:pt x="98052" y="107962"/>
                    <a:pt x="128115" y="81666"/>
                    <a:pt x="169476" y="81666"/>
                  </a:cubicBezTo>
                  <a:cubicBezTo>
                    <a:pt x="207071" y="81666"/>
                    <a:pt x="234095" y="98382"/>
                    <a:pt x="234095" y="156195"/>
                  </a:cubicBezTo>
                  <a:lnTo>
                    <a:pt x="234095" y="354743"/>
                  </a:lnTo>
                  <a:cubicBezTo>
                    <a:pt x="234095" y="363993"/>
                    <a:pt x="238852" y="368751"/>
                    <a:pt x="248102" y="368751"/>
                  </a:cubicBezTo>
                  <a:lnTo>
                    <a:pt x="318139" y="368751"/>
                  </a:lnTo>
                  <a:cubicBezTo>
                    <a:pt x="327389" y="368751"/>
                    <a:pt x="332147" y="363993"/>
                    <a:pt x="332147" y="354743"/>
                  </a:cubicBezTo>
                  <a:lnTo>
                    <a:pt x="332147" y="138752"/>
                  </a:lnTo>
                  <a:cubicBezTo>
                    <a:pt x="332147" y="48167"/>
                    <a:pt x="284310" y="0"/>
                    <a:pt x="207071" y="0"/>
                  </a:cubicBezTo>
                </a:path>
              </a:pathLst>
            </a:custGeom>
            <a:solidFill>
              <a:schemeClr val="bg1"/>
            </a:solidFill>
            <a:ln w="6589" cap="flat">
              <a:noFill/>
              <a:prstDash val="solid"/>
              <a:miter/>
            </a:ln>
          </p:spPr>
          <p:txBody>
            <a:bodyPr rtlCol="0" anchor="ctr"/>
            <a:lstStyle/>
            <a:p>
              <a:endParaRPr lang="en-US"/>
            </a:p>
          </p:txBody>
        </p:sp>
        <p:sp>
          <p:nvSpPr>
            <p:cNvPr id="35" name="Freeform: Shape 37">
              <a:extLst>
                <a:ext uri="{FF2B5EF4-FFF2-40B4-BE49-F238E27FC236}">
                  <a16:creationId xmlns:a16="http://schemas.microsoft.com/office/drawing/2014/main" id="{198B5B3B-EFCB-FAC5-7032-DD743EB021A2}"/>
                </a:ext>
              </a:extLst>
            </p:cNvPr>
            <p:cNvSpPr/>
            <p:nvPr/>
          </p:nvSpPr>
          <p:spPr>
            <a:xfrm>
              <a:off x="1732156" y="1005839"/>
              <a:ext cx="534526" cy="368948"/>
            </a:xfrm>
            <a:custGeom>
              <a:avLst/>
              <a:gdLst>
                <a:gd name="connsiteX0" fmla="*/ 412887 w 534526"/>
                <a:gd name="connsiteY0" fmla="*/ 198 h 368948"/>
                <a:gd name="connsiteX1" fmla="*/ 313448 w 534526"/>
                <a:gd name="connsiteY1" fmla="*/ 45656 h 368948"/>
                <a:gd name="connsiteX2" fmla="*/ 296335 w 534526"/>
                <a:gd name="connsiteY2" fmla="*/ 44665 h 368948"/>
                <a:gd name="connsiteX3" fmla="*/ 201984 w 534526"/>
                <a:gd name="connsiteY3" fmla="*/ 198 h 368948"/>
                <a:gd name="connsiteX4" fmla="*/ 112786 w 534526"/>
                <a:gd name="connsiteY4" fmla="*/ 39181 h 368948"/>
                <a:gd name="connsiteX5" fmla="*/ 97391 w 534526"/>
                <a:gd name="connsiteY5" fmla="*/ 34027 h 368948"/>
                <a:gd name="connsiteX6" fmla="*/ 97391 w 534526"/>
                <a:gd name="connsiteY6" fmla="*/ 21011 h 368948"/>
                <a:gd name="connsiteX7" fmla="*/ 83383 w 534526"/>
                <a:gd name="connsiteY7" fmla="*/ 7004 h 368948"/>
                <a:gd name="connsiteX8" fmla="*/ 14007 w 534526"/>
                <a:gd name="connsiteY8" fmla="*/ 7004 h 368948"/>
                <a:gd name="connsiteX9" fmla="*/ 0 w 534526"/>
                <a:gd name="connsiteY9" fmla="*/ 21011 h 368948"/>
                <a:gd name="connsiteX10" fmla="*/ 0 w 534526"/>
                <a:gd name="connsiteY10" fmla="*/ 354941 h 368948"/>
                <a:gd name="connsiteX11" fmla="*/ 14007 w 534526"/>
                <a:gd name="connsiteY11" fmla="*/ 368949 h 368948"/>
                <a:gd name="connsiteX12" fmla="*/ 83383 w 534526"/>
                <a:gd name="connsiteY12" fmla="*/ 368949 h 368948"/>
                <a:gd name="connsiteX13" fmla="*/ 97391 w 534526"/>
                <a:gd name="connsiteY13" fmla="*/ 354941 h 368948"/>
                <a:gd name="connsiteX14" fmla="*/ 97391 w 534526"/>
                <a:gd name="connsiteY14" fmla="*/ 151570 h 368948"/>
                <a:gd name="connsiteX15" fmla="*/ 159631 w 534526"/>
                <a:gd name="connsiteY15" fmla="*/ 80807 h 368948"/>
                <a:gd name="connsiteX16" fmla="*/ 218436 w 534526"/>
                <a:gd name="connsiteY16" fmla="*/ 146747 h 368948"/>
                <a:gd name="connsiteX17" fmla="*/ 218436 w 534526"/>
                <a:gd name="connsiteY17" fmla="*/ 354875 h 368948"/>
                <a:gd name="connsiteX18" fmla="*/ 232113 w 534526"/>
                <a:gd name="connsiteY18" fmla="*/ 368883 h 368948"/>
                <a:gd name="connsiteX19" fmla="*/ 302150 w 534526"/>
                <a:gd name="connsiteY19" fmla="*/ 368883 h 368948"/>
                <a:gd name="connsiteX20" fmla="*/ 316157 w 534526"/>
                <a:gd name="connsiteY20" fmla="*/ 354875 h 368948"/>
                <a:gd name="connsiteX21" fmla="*/ 316157 w 534526"/>
                <a:gd name="connsiteY21" fmla="*/ 151504 h 368948"/>
                <a:gd name="connsiteX22" fmla="*/ 378331 w 534526"/>
                <a:gd name="connsiteY22" fmla="*/ 80741 h 368948"/>
                <a:gd name="connsiteX23" fmla="*/ 437136 w 534526"/>
                <a:gd name="connsiteY23" fmla="*/ 146681 h 368948"/>
                <a:gd name="connsiteX24" fmla="*/ 437136 w 534526"/>
                <a:gd name="connsiteY24" fmla="*/ 354809 h 368948"/>
                <a:gd name="connsiteX25" fmla="*/ 451143 w 534526"/>
                <a:gd name="connsiteY25" fmla="*/ 368817 h 368948"/>
                <a:gd name="connsiteX26" fmla="*/ 520519 w 534526"/>
                <a:gd name="connsiteY26" fmla="*/ 368817 h 368948"/>
                <a:gd name="connsiteX27" fmla="*/ 534527 w 534526"/>
                <a:gd name="connsiteY27" fmla="*/ 354809 h 368948"/>
                <a:gd name="connsiteX28" fmla="*/ 534527 w 534526"/>
                <a:gd name="connsiteY28" fmla="*/ 120318 h 368948"/>
                <a:gd name="connsiteX29" fmla="*/ 412887 w 534526"/>
                <a:gd name="connsiteY29" fmla="*/ 0 h 36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4526" h="368948">
                  <a:moveTo>
                    <a:pt x="412887" y="198"/>
                  </a:moveTo>
                  <a:cubicBezTo>
                    <a:pt x="371526" y="198"/>
                    <a:pt x="338027" y="17311"/>
                    <a:pt x="313448" y="45656"/>
                  </a:cubicBezTo>
                  <a:cubicBezTo>
                    <a:pt x="307303" y="53519"/>
                    <a:pt x="301819" y="52858"/>
                    <a:pt x="296335" y="44665"/>
                  </a:cubicBezTo>
                  <a:cubicBezTo>
                    <a:pt x="276514" y="13875"/>
                    <a:pt x="243015" y="198"/>
                    <a:pt x="201984" y="198"/>
                  </a:cubicBezTo>
                  <a:cubicBezTo>
                    <a:pt x="165446" y="198"/>
                    <a:pt x="135317" y="14536"/>
                    <a:pt x="112786" y="39181"/>
                  </a:cubicBezTo>
                  <a:cubicBezTo>
                    <a:pt x="103932" y="48431"/>
                    <a:pt x="97391" y="46713"/>
                    <a:pt x="97391" y="34027"/>
                  </a:cubicBezTo>
                  <a:lnTo>
                    <a:pt x="97391" y="21011"/>
                  </a:lnTo>
                  <a:cubicBezTo>
                    <a:pt x="97391" y="12157"/>
                    <a:pt x="92237" y="7004"/>
                    <a:pt x="83383" y="7004"/>
                  </a:cubicBezTo>
                  <a:lnTo>
                    <a:pt x="14007" y="7004"/>
                  </a:lnTo>
                  <a:cubicBezTo>
                    <a:pt x="4757" y="7004"/>
                    <a:pt x="0" y="12157"/>
                    <a:pt x="0" y="21011"/>
                  </a:cubicBezTo>
                  <a:lnTo>
                    <a:pt x="0" y="354941"/>
                  </a:lnTo>
                  <a:cubicBezTo>
                    <a:pt x="0" y="364192"/>
                    <a:pt x="4757" y="368949"/>
                    <a:pt x="14007" y="368949"/>
                  </a:cubicBezTo>
                  <a:lnTo>
                    <a:pt x="83383" y="368949"/>
                  </a:lnTo>
                  <a:cubicBezTo>
                    <a:pt x="92237" y="368949"/>
                    <a:pt x="97391" y="364192"/>
                    <a:pt x="97391" y="354941"/>
                  </a:cubicBezTo>
                  <a:lnTo>
                    <a:pt x="97391" y="151570"/>
                  </a:lnTo>
                  <a:cubicBezTo>
                    <a:pt x="97391" y="108821"/>
                    <a:pt x="120318" y="80807"/>
                    <a:pt x="159631" y="80807"/>
                  </a:cubicBezTo>
                  <a:cubicBezTo>
                    <a:pt x="194121" y="80807"/>
                    <a:pt x="218436" y="102677"/>
                    <a:pt x="218436" y="146747"/>
                  </a:cubicBezTo>
                  <a:lnTo>
                    <a:pt x="218436" y="354875"/>
                  </a:lnTo>
                  <a:cubicBezTo>
                    <a:pt x="218436" y="364126"/>
                    <a:pt x="223193" y="368883"/>
                    <a:pt x="232113" y="368883"/>
                  </a:cubicBezTo>
                  <a:lnTo>
                    <a:pt x="302150" y="368883"/>
                  </a:lnTo>
                  <a:cubicBezTo>
                    <a:pt x="311400" y="368883"/>
                    <a:pt x="316157" y="364126"/>
                    <a:pt x="316157" y="354875"/>
                  </a:cubicBezTo>
                  <a:lnTo>
                    <a:pt x="316157" y="151504"/>
                  </a:lnTo>
                  <a:cubicBezTo>
                    <a:pt x="316157" y="108755"/>
                    <a:pt x="339084" y="80741"/>
                    <a:pt x="378331" y="80741"/>
                  </a:cubicBezTo>
                  <a:cubicBezTo>
                    <a:pt x="412491" y="80741"/>
                    <a:pt x="437136" y="102611"/>
                    <a:pt x="437136" y="146681"/>
                  </a:cubicBezTo>
                  <a:lnTo>
                    <a:pt x="437136" y="354809"/>
                  </a:lnTo>
                  <a:cubicBezTo>
                    <a:pt x="437136" y="364060"/>
                    <a:pt x="441893" y="368817"/>
                    <a:pt x="451143" y="368817"/>
                  </a:cubicBezTo>
                  <a:lnTo>
                    <a:pt x="520519" y="368817"/>
                  </a:lnTo>
                  <a:cubicBezTo>
                    <a:pt x="529439" y="368817"/>
                    <a:pt x="534527" y="364060"/>
                    <a:pt x="534527" y="354809"/>
                  </a:cubicBezTo>
                  <a:lnTo>
                    <a:pt x="534527" y="120318"/>
                  </a:lnTo>
                  <a:cubicBezTo>
                    <a:pt x="534527" y="44467"/>
                    <a:pt x="485963" y="0"/>
                    <a:pt x="412887" y="0"/>
                  </a:cubicBezTo>
                </a:path>
              </a:pathLst>
            </a:custGeom>
            <a:solidFill>
              <a:schemeClr val="bg1"/>
            </a:solidFill>
            <a:ln w="6589" cap="flat">
              <a:noFill/>
              <a:prstDash val="solid"/>
              <a:miter/>
            </a:ln>
          </p:spPr>
          <p:txBody>
            <a:bodyPr rtlCol="0" anchor="ctr"/>
            <a:lstStyle/>
            <a:p>
              <a:endParaRPr lang="en-US"/>
            </a:p>
          </p:txBody>
        </p:sp>
        <p:sp>
          <p:nvSpPr>
            <p:cNvPr id="36" name="Freeform: Shape 38">
              <a:extLst>
                <a:ext uri="{FF2B5EF4-FFF2-40B4-BE49-F238E27FC236}">
                  <a16:creationId xmlns:a16="http://schemas.microsoft.com/office/drawing/2014/main" id="{B309AFBD-89B8-4551-AFE0-83905476CC15}"/>
                </a:ext>
              </a:extLst>
            </p:cNvPr>
            <p:cNvSpPr/>
            <p:nvPr/>
          </p:nvSpPr>
          <p:spPr>
            <a:xfrm>
              <a:off x="2789053" y="1005971"/>
              <a:ext cx="393329" cy="567893"/>
            </a:xfrm>
            <a:custGeom>
              <a:avLst/>
              <a:gdLst>
                <a:gd name="connsiteX0" fmla="*/ 216652 w 393329"/>
                <a:gd name="connsiteY0" fmla="*/ 66 h 567893"/>
                <a:gd name="connsiteX1" fmla="*/ 113777 w 393329"/>
                <a:gd name="connsiteY1" fmla="*/ 37001 h 567893"/>
                <a:gd name="connsiteX2" fmla="*/ 97721 w 393329"/>
                <a:gd name="connsiteY2" fmla="*/ 30129 h 567893"/>
                <a:gd name="connsiteX3" fmla="*/ 97721 w 393329"/>
                <a:gd name="connsiteY3" fmla="*/ 20879 h 567893"/>
                <a:gd name="connsiteX4" fmla="*/ 83714 w 393329"/>
                <a:gd name="connsiteY4" fmla="*/ 6872 h 567893"/>
                <a:gd name="connsiteX5" fmla="*/ 14338 w 393329"/>
                <a:gd name="connsiteY5" fmla="*/ 6872 h 567893"/>
                <a:gd name="connsiteX6" fmla="*/ 330 w 393329"/>
                <a:gd name="connsiteY6" fmla="*/ 20879 h 567893"/>
                <a:gd name="connsiteX7" fmla="*/ 330 w 393329"/>
                <a:gd name="connsiteY7" fmla="*/ 349061 h 567893"/>
                <a:gd name="connsiteX8" fmla="*/ 0 w 393329"/>
                <a:gd name="connsiteY8" fmla="*/ 354347 h 567893"/>
                <a:gd name="connsiteX9" fmla="*/ 0 w 393329"/>
                <a:gd name="connsiteY9" fmla="*/ 519066 h 567893"/>
                <a:gd name="connsiteX10" fmla="*/ 48827 w 393329"/>
                <a:gd name="connsiteY10" fmla="*/ 567893 h 567893"/>
                <a:gd name="connsiteX11" fmla="*/ 97655 w 393329"/>
                <a:gd name="connsiteY11" fmla="*/ 519066 h 567893"/>
                <a:gd name="connsiteX12" fmla="*/ 97655 w 393329"/>
                <a:gd name="connsiteY12" fmla="*/ 467265 h 567893"/>
                <a:gd name="connsiteX13" fmla="*/ 97721 w 393329"/>
                <a:gd name="connsiteY13" fmla="*/ 466274 h 567893"/>
                <a:gd name="connsiteX14" fmla="*/ 97721 w 393329"/>
                <a:gd name="connsiteY14" fmla="*/ 345890 h 567893"/>
                <a:gd name="connsiteX15" fmla="*/ 113777 w 393329"/>
                <a:gd name="connsiteY15" fmla="*/ 339745 h 567893"/>
                <a:gd name="connsiteX16" fmla="*/ 216652 w 393329"/>
                <a:gd name="connsiteY16" fmla="*/ 375622 h 567893"/>
                <a:gd name="connsiteX17" fmla="*/ 393330 w 393329"/>
                <a:gd name="connsiteY17" fmla="*/ 188307 h 567893"/>
                <a:gd name="connsiteX18" fmla="*/ 216652 w 393329"/>
                <a:gd name="connsiteY18" fmla="*/ 0 h 567893"/>
                <a:gd name="connsiteX19" fmla="*/ 191676 w 393329"/>
                <a:gd name="connsiteY19" fmla="*/ 294617 h 567893"/>
                <a:gd name="connsiteX20" fmla="*/ 87414 w 393329"/>
                <a:gd name="connsiteY20" fmla="*/ 188307 h 567893"/>
                <a:gd name="connsiteX21" fmla="*/ 191676 w 393329"/>
                <a:gd name="connsiteY21" fmla="*/ 82326 h 567893"/>
                <a:gd name="connsiteX22" fmla="*/ 295939 w 393329"/>
                <a:gd name="connsiteY22" fmla="*/ 188307 h 567893"/>
                <a:gd name="connsiteX23" fmla="*/ 191676 w 393329"/>
                <a:gd name="connsiteY23" fmla="*/ 294617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216652" y="66"/>
                  </a:moveTo>
                  <a:cubicBezTo>
                    <a:pt x="173572" y="66"/>
                    <a:pt x="138752" y="14404"/>
                    <a:pt x="113777" y="37001"/>
                  </a:cubicBezTo>
                  <a:cubicBezTo>
                    <a:pt x="104196" y="44863"/>
                    <a:pt x="97721" y="42485"/>
                    <a:pt x="97721" y="30129"/>
                  </a:cubicBezTo>
                  <a:lnTo>
                    <a:pt x="97721" y="20879"/>
                  </a:lnTo>
                  <a:cubicBezTo>
                    <a:pt x="97721" y="11959"/>
                    <a:pt x="92568" y="6872"/>
                    <a:pt x="83714" y="6872"/>
                  </a:cubicBezTo>
                  <a:lnTo>
                    <a:pt x="14338" y="6872"/>
                  </a:lnTo>
                  <a:cubicBezTo>
                    <a:pt x="5088" y="6872"/>
                    <a:pt x="330" y="12025"/>
                    <a:pt x="330" y="20879"/>
                  </a:cubicBezTo>
                  <a:lnTo>
                    <a:pt x="330" y="349061"/>
                  </a:lnTo>
                  <a:cubicBezTo>
                    <a:pt x="132" y="350779"/>
                    <a:pt x="0" y="352563"/>
                    <a:pt x="0" y="354347"/>
                  </a:cubicBezTo>
                  <a:lnTo>
                    <a:pt x="0" y="519066"/>
                  </a:lnTo>
                  <a:cubicBezTo>
                    <a:pt x="0" y="546023"/>
                    <a:pt x="21870" y="567893"/>
                    <a:pt x="48827" y="567893"/>
                  </a:cubicBezTo>
                  <a:cubicBezTo>
                    <a:pt x="75785" y="567893"/>
                    <a:pt x="97655" y="546023"/>
                    <a:pt x="97655" y="519066"/>
                  </a:cubicBezTo>
                  <a:lnTo>
                    <a:pt x="97655" y="467265"/>
                  </a:lnTo>
                  <a:cubicBezTo>
                    <a:pt x="97655" y="466934"/>
                    <a:pt x="97721" y="466604"/>
                    <a:pt x="97721" y="466274"/>
                  </a:cubicBezTo>
                  <a:lnTo>
                    <a:pt x="97721" y="345890"/>
                  </a:lnTo>
                  <a:cubicBezTo>
                    <a:pt x="97721" y="333930"/>
                    <a:pt x="104196" y="331552"/>
                    <a:pt x="113777" y="339745"/>
                  </a:cubicBezTo>
                  <a:cubicBezTo>
                    <a:pt x="140074" y="363002"/>
                    <a:pt x="175621" y="375622"/>
                    <a:pt x="216652" y="375622"/>
                  </a:cubicBezTo>
                  <a:cubicBezTo>
                    <a:pt x="313382" y="375622"/>
                    <a:pt x="393330" y="297723"/>
                    <a:pt x="393330" y="188307"/>
                  </a:cubicBezTo>
                  <a:cubicBezTo>
                    <a:pt x="393330" y="78891"/>
                    <a:pt x="312986" y="0"/>
                    <a:pt x="216652" y="0"/>
                  </a:cubicBezTo>
                  <a:moveTo>
                    <a:pt x="191676" y="294617"/>
                  </a:moveTo>
                  <a:cubicBezTo>
                    <a:pt x="133202" y="294617"/>
                    <a:pt x="87414" y="251538"/>
                    <a:pt x="87414" y="188307"/>
                  </a:cubicBezTo>
                  <a:cubicBezTo>
                    <a:pt x="87414" y="125075"/>
                    <a:pt x="133202" y="82326"/>
                    <a:pt x="191676" y="82326"/>
                  </a:cubicBezTo>
                  <a:cubicBezTo>
                    <a:pt x="250150" y="82326"/>
                    <a:pt x="295939" y="125406"/>
                    <a:pt x="295939" y="188307"/>
                  </a:cubicBezTo>
                  <a:cubicBezTo>
                    <a:pt x="295939" y="251208"/>
                    <a:pt x="249820" y="294617"/>
                    <a:pt x="191676" y="294617"/>
                  </a:cubicBezTo>
                </a:path>
              </a:pathLst>
            </a:custGeom>
            <a:solidFill>
              <a:schemeClr val="bg1"/>
            </a:solidFill>
            <a:ln w="6589" cap="flat">
              <a:noFill/>
              <a:prstDash val="solid"/>
              <a:miter/>
            </a:ln>
          </p:spPr>
          <p:txBody>
            <a:bodyPr rtlCol="0" anchor="ctr"/>
            <a:lstStyle/>
            <a:p>
              <a:endParaRPr lang="en-US"/>
            </a:p>
          </p:txBody>
        </p:sp>
        <p:sp>
          <p:nvSpPr>
            <p:cNvPr id="37" name="Freeform: Shape 39">
              <a:extLst>
                <a:ext uri="{FF2B5EF4-FFF2-40B4-BE49-F238E27FC236}">
                  <a16:creationId xmlns:a16="http://schemas.microsoft.com/office/drawing/2014/main" id="{A1A29592-12DF-BCE4-1F97-6642B8C88551}"/>
                </a:ext>
              </a:extLst>
            </p:cNvPr>
            <p:cNvSpPr/>
            <p:nvPr/>
          </p:nvSpPr>
          <p:spPr>
            <a:xfrm>
              <a:off x="2318947" y="814427"/>
              <a:ext cx="393329" cy="567893"/>
            </a:xfrm>
            <a:custGeom>
              <a:avLst/>
              <a:gdLst>
                <a:gd name="connsiteX0" fmla="*/ 344502 w 393329"/>
                <a:gd name="connsiteY0" fmla="*/ 0 h 567893"/>
                <a:gd name="connsiteX1" fmla="*/ 295675 w 393329"/>
                <a:gd name="connsiteY1" fmla="*/ 48828 h 567893"/>
                <a:gd name="connsiteX2" fmla="*/ 295675 w 393329"/>
                <a:gd name="connsiteY2" fmla="*/ 100628 h 567893"/>
                <a:gd name="connsiteX3" fmla="*/ 295608 w 393329"/>
                <a:gd name="connsiteY3" fmla="*/ 101620 h 567893"/>
                <a:gd name="connsiteX4" fmla="*/ 295608 w 393329"/>
                <a:gd name="connsiteY4" fmla="*/ 222004 h 567893"/>
                <a:gd name="connsiteX5" fmla="*/ 279553 w 393329"/>
                <a:gd name="connsiteY5" fmla="*/ 228148 h 567893"/>
                <a:gd name="connsiteX6" fmla="*/ 176678 w 393329"/>
                <a:gd name="connsiteY6" fmla="*/ 192271 h 567893"/>
                <a:gd name="connsiteX7" fmla="*/ 0 w 393329"/>
                <a:gd name="connsiteY7" fmla="*/ 379587 h 567893"/>
                <a:gd name="connsiteX8" fmla="*/ 176678 w 393329"/>
                <a:gd name="connsiteY8" fmla="*/ 567893 h 567893"/>
                <a:gd name="connsiteX9" fmla="*/ 279553 w 393329"/>
                <a:gd name="connsiteY9" fmla="*/ 530959 h 567893"/>
                <a:gd name="connsiteX10" fmla="*/ 295608 w 393329"/>
                <a:gd name="connsiteY10" fmla="*/ 537764 h 567893"/>
                <a:gd name="connsiteX11" fmla="*/ 295608 w 393329"/>
                <a:gd name="connsiteY11" fmla="*/ 547014 h 567893"/>
                <a:gd name="connsiteX12" fmla="*/ 309616 w 393329"/>
                <a:gd name="connsiteY12" fmla="*/ 561022 h 567893"/>
                <a:gd name="connsiteX13" fmla="*/ 378992 w 393329"/>
                <a:gd name="connsiteY13" fmla="*/ 561022 h 567893"/>
                <a:gd name="connsiteX14" fmla="*/ 392999 w 393329"/>
                <a:gd name="connsiteY14" fmla="*/ 547014 h 567893"/>
                <a:gd name="connsiteX15" fmla="*/ 392999 w 393329"/>
                <a:gd name="connsiteY15" fmla="*/ 218832 h 567893"/>
                <a:gd name="connsiteX16" fmla="*/ 393330 w 393329"/>
                <a:gd name="connsiteY16" fmla="*/ 213546 h 567893"/>
                <a:gd name="connsiteX17" fmla="*/ 393330 w 393329"/>
                <a:gd name="connsiteY17" fmla="*/ 48828 h 567893"/>
                <a:gd name="connsiteX18" fmla="*/ 344502 w 393329"/>
                <a:gd name="connsiteY18" fmla="*/ 0 h 567893"/>
                <a:gd name="connsiteX19" fmla="*/ 201653 w 393329"/>
                <a:gd name="connsiteY19" fmla="*/ 485501 h 567893"/>
                <a:gd name="connsiteX20" fmla="*/ 97391 w 393329"/>
                <a:gd name="connsiteY20" fmla="*/ 379520 h 567893"/>
                <a:gd name="connsiteX21" fmla="*/ 201653 w 393329"/>
                <a:gd name="connsiteY21" fmla="*/ 273210 h 567893"/>
                <a:gd name="connsiteX22" fmla="*/ 305916 w 393329"/>
                <a:gd name="connsiteY22" fmla="*/ 379520 h 567893"/>
                <a:gd name="connsiteX23" fmla="*/ 201653 w 393329"/>
                <a:gd name="connsiteY23" fmla="*/ 485501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344502" y="0"/>
                  </a:moveTo>
                  <a:cubicBezTo>
                    <a:pt x="317545" y="0"/>
                    <a:pt x="295675" y="21870"/>
                    <a:pt x="295675" y="48828"/>
                  </a:cubicBezTo>
                  <a:lnTo>
                    <a:pt x="295675" y="100628"/>
                  </a:lnTo>
                  <a:cubicBezTo>
                    <a:pt x="295675" y="100959"/>
                    <a:pt x="295608" y="101289"/>
                    <a:pt x="295608" y="101620"/>
                  </a:cubicBezTo>
                  <a:lnTo>
                    <a:pt x="295608" y="222004"/>
                  </a:lnTo>
                  <a:cubicBezTo>
                    <a:pt x="295608" y="233963"/>
                    <a:pt x="289133" y="236341"/>
                    <a:pt x="279553" y="228148"/>
                  </a:cubicBezTo>
                  <a:cubicBezTo>
                    <a:pt x="253256" y="204891"/>
                    <a:pt x="217709" y="192271"/>
                    <a:pt x="176678" y="192271"/>
                  </a:cubicBezTo>
                  <a:cubicBezTo>
                    <a:pt x="79948" y="192271"/>
                    <a:pt x="0" y="270170"/>
                    <a:pt x="0" y="379587"/>
                  </a:cubicBezTo>
                  <a:cubicBezTo>
                    <a:pt x="0" y="489003"/>
                    <a:pt x="80344" y="567893"/>
                    <a:pt x="176678" y="567893"/>
                  </a:cubicBezTo>
                  <a:cubicBezTo>
                    <a:pt x="219757" y="567893"/>
                    <a:pt x="254577" y="553555"/>
                    <a:pt x="279553" y="530959"/>
                  </a:cubicBezTo>
                  <a:cubicBezTo>
                    <a:pt x="289133" y="523096"/>
                    <a:pt x="295608" y="525475"/>
                    <a:pt x="295608" y="537764"/>
                  </a:cubicBezTo>
                  <a:lnTo>
                    <a:pt x="295608" y="547014"/>
                  </a:lnTo>
                  <a:cubicBezTo>
                    <a:pt x="295608" y="555868"/>
                    <a:pt x="300762" y="561022"/>
                    <a:pt x="309616" y="561022"/>
                  </a:cubicBezTo>
                  <a:lnTo>
                    <a:pt x="378992" y="561022"/>
                  </a:lnTo>
                  <a:cubicBezTo>
                    <a:pt x="388242" y="561022"/>
                    <a:pt x="392999" y="555868"/>
                    <a:pt x="392999" y="547014"/>
                  </a:cubicBezTo>
                  <a:lnTo>
                    <a:pt x="392999" y="218832"/>
                  </a:lnTo>
                  <a:cubicBezTo>
                    <a:pt x="393197" y="217114"/>
                    <a:pt x="393330" y="215330"/>
                    <a:pt x="393330" y="213546"/>
                  </a:cubicBezTo>
                  <a:lnTo>
                    <a:pt x="393330" y="48828"/>
                  </a:lnTo>
                  <a:cubicBezTo>
                    <a:pt x="393330" y="21870"/>
                    <a:pt x="371460" y="0"/>
                    <a:pt x="344502" y="0"/>
                  </a:cubicBezTo>
                  <a:moveTo>
                    <a:pt x="201653" y="485501"/>
                  </a:moveTo>
                  <a:cubicBezTo>
                    <a:pt x="143575" y="485501"/>
                    <a:pt x="97391" y="442421"/>
                    <a:pt x="97391" y="379520"/>
                  </a:cubicBezTo>
                  <a:cubicBezTo>
                    <a:pt x="97391" y="316619"/>
                    <a:pt x="143510" y="273210"/>
                    <a:pt x="201653" y="273210"/>
                  </a:cubicBezTo>
                  <a:cubicBezTo>
                    <a:pt x="259797" y="273210"/>
                    <a:pt x="305916" y="316289"/>
                    <a:pt x="305916" y="379520"/>
                  </a:cubicBezTo>
                  <a:cubicBezTo>
                    <a:pt x="305916" y="442752"/>
                    <a:pt x="260128" y="485501"/>
                    <a:pt x="201653" y="485501"/>
                  </a:cubicBezTo>
                </a:path>
              </a:pathLst>
            </a:custGeom>
            <a:solidFill>
              <a:schemeClr val="bg1"/>
            </a:solidFill>
            <a:ln w="6589" cap="flat">
              <a:noFill/>
              <a:prstDash val="solid"/>
              <a:miter/>
            </a:ln>
          </p:spPr>
          <p:txBody>
            <a:bodyPr rtlCol="0" anchor="ctr"/>
            <a:lstStyle/>
            <a:p>
              <a:endParaRPr lang="en-US"/>
            </a:p>
          </p:txBody>
        </p:sp>
        <p:sp>
          <p:nvSpPr>
            <p:cNvPr id="38" name="Freeform: Shape 40">
              <a:extLst>
                <a:ext uri="{FF2B5EF4-FFF2-40B4-BE49-F238E27FC236}">
                  <a16:creationId xmlns:a16="http://schemas.microsoft.com/office/drawing/2014/main" id="{9E756389-9200-C0A7-9F74-1A28C57536FC}"/>
                </a:ext>
              </a:extLst>
            </p:cNvPr>
            <p:cNvSpPr/>
            <p:nvPr/>
          </p:nvSpPr>
          <p:spPr>
            <a:xfrm>
              <a:off x="3166261" y="1005971"/>
              <a:ext cx="62967" cy="63429"/>
            </a:xfrm>
            <a:custGeom>
              <a:avLst/>
              <a:gdLst>
                <a:gd name="connsiteX0" fmla="*/ 31583 w 62967"/>
                <a:gd name="connsiteY0" fmla="*/ 63430 h 63429"/>
                <a:gd name="connsiteX1" fmla="*/ 15197 w 62967"/>
                <a:gd name="connsiteY1" fmla="*/ 59333 h 63429"/>
                <a:gd name="connsiteX2" fmla="*/ 4030 w 62967"/>
                <a:gd name="connsiteY2" fmla="*/ 48101 h 63429"/>
                <a:gd name="connsiteX3" fmla="*/ 0 w 62967"/>
                <a:gd name="connsiteY3" fmla="*/ 31715 h 63429"/>
                <a:gd name="connsiteX4" fmla="*/ 4030 w 62967"/>
                <a:gd name="connsiteY4" fmla="*/ 15395 h 63429"/>
                <a:gd name="connsiteX5" fmla="*/ 15197 w 62967"/>
                <a:gd name="connsiteY5" fmla="*/ 4096 h 63429"/>
                <a:gd name="connsiteX6" fmla="*/ 31583 w 62967"/>
                <a:gd name="connsiteY6" fmla="*/ 0 h 63429"/>
                <a:gd name="connsiteX7" fmla="*/ 47836 w 62967"/>
                <a:gd name="connsiteY7" fmla="*/ 4096 h 63429"/>
                <a:gd name="connsiteX8" fmla="*/ 59003 w 62967"/>
                <a:gd name="connsiteY8" fmla="*/ 15395 h 63429"/>
                <a:gd name="connsiteX9" fmla="*/ 62967 w 62967"/>
                <a:gd name="connsiteY9" fmla="*/ 31715 h 63429"/>
                <a:gd name="connsiteX10" fmla="*/ 59003 w 62967"/>
                <a:gd name="connsiteY10" fmla="*/ 48101 h 63429"/>
                <a:gd name="connsiteX11" fmla="*/ 47836 w 62967"/>
                <a:gd name="connsiteY11" fmla="*/ 59333 h 63429"/>
                <a:gd name="connsiteX12" fmla="*/ 31583 w 62967"/>
                <a:gd name="connsiteY12" fmla="*/ 63430 h 63429"/>
                <a:gd name="connsiteX13" fmla="*/ 31583 w 62967"/>
                <a:gd name="connsiteY13" fmla="*/ 57153 h 63429"/>
                <a:gd name="connsiteX14" fmla="*/ 49422 w 62967"/>
                <a:gd name="connsiteY14" fmla="*/ 50083 h 63429"/>
                <a:gd name="connsiteX15" fmla="*/ 56162 w 62967"/>
                <a:gd name="connsiteY15" fmla="*/ 31781 h 63429"/>
                <a:gd name="connsiteX16" fmla="*/ 49422 w 62967"/>
                <a:gd name="connsiteY16" fmla="*/ 13611 h 63429"/>
                <a:gd name="connsiteX17" fmla="*/ 31583 w 62967"/>
                <a:gd name="connsiteY17" fmla="*/ 6541 h 63429"/>
                <a:gd name="connsiteX18" fmla="*/ 13611 w 62967"/>
                <a:gd name="connsiteY18" fmla="*/ 13611 h 63429"/>
                <a:gd name="connsiteX19" fmla="*/ 6872 w 62967"/>
                <a:gd name="connsiteY19" fmla="*/ 31781 h 63429"/>
                <a:gd name="connsiteX20" fmla="*/ 13611 w 62967"/>
                <a:gd name="connsiteY20" fmla="*/ 50083 h 63429"/>
                <a:gd name="connsiteX21" fmla="*/ 31583 w 62967"/>
                <a:gd name="connsiteY21" fmla="*/ 57153 h 63429"/>
                <a:gd name="connsiteX22" fmla="*/ 18831 w 62967"/>
                <a:gd name="connsiteY22" fmla="*/ 47903 h 63429"/>
                <a:gd name="connsiteX23" fmla="*/ 18831 w 62967"/>
                <a:gd name="connsiteY23" fmla="*/ 14998 h 63429"/>
                <a:gd name="connsiteX24" fmla="*/ 34226 w 62967"/>
                <a:gd name="connsiteY24" fmla="*/ 14998 h 63429"/>
                <a:gd name="connsiteX25" fmla="*/ 42353 w 62967"/>
                <a:gd name="connsiteY25" fmla="*/ 17773 h 63429"/>
                <a:gd name="connsiteX26" fmla="*/ 45392 w 62967"/>
                <a:gd name="connsiteY26" fmla="*/ 25306 h 63429"/>
                <a:gd name="connsiteX27" fmla="*/ 38190 w 62967"/>
                <a:gd name="connsiteY27" fmla="*/ 35018 h 63429"/>
                <a:gd name="connsiteX28" fmla="*/ 46779 w 62967"/>
                <a:gd name="connsiteY28" fmla="*/ 47969 h 63429"/>
                <a:gd name="connsiteX29" fmla="*/ 37265 w 62967"/>
                <a:gd name="connsiteY29" fmla="*/ 47969 h 63429"/>
                <a:gd name="connsiteX30" fmla="*/ 29733 w 62967"/>
                <a:gd name="connsiteY30" fmla="*/ 35481 h 63429"/>
                <a:gd name="connsiteX31" fmla="*/ 26958 w 62967"/>
                <a:gd name="connsiteY31" fmla="*/ 35481 h 63429"/>
                <a:gd name="connsiteX32" fmla="*/ 26958 w 62967"/>
                <a:gd name="connsiteY32" fmla="*/ 47969 h 63429"/>
                <a:gd name="connsiteX33" fmla="*/ 18831 w 62967"/>
                <a:gd name="connsiteY33" fmla="*/ 47969 h 63429"/>
                <a:gd name="connsiteX34" fmla="*/ 26958 w 62967"/>
                <a:gd name="connsiteY34" fmla="*/ 29270 h 63429"/>
                <a:gd name="connsiteX35" fmla="*/ 33102 w 62967"/>
                <a:gd name="connsiteY35" fmla="*/ 29270 h 63429"/>
                <a:gd name="connsiteX36" fmla="*/ 36010 w 62967"/>
                <a:gd name="connsiteY36" fmla="*/ 28411 h 63429"/>
                <a:gd name="connsiteX37" fmla="*/ 37265 w 62967"/>
                <a:gd name="connsiteY37" fmla="*/ 25570 h 63429"/>
                <a:gd name="connsiteX38" fmla="*/ 36010 w 62967"/>
                <a:gd name="connsiteY38" fmla="*/ 22927 h 63429"/>
                <a:gd name="connsiteX39" fmla="*/ 33102 w 62967"/>
                <a:gd name="connsiteY39" fmla="*/ 22134 h 63429"/>
                <a:gd name="connsiteX40" fmla="*/ 26958 w 62967"/>
                <a:gd name="connsiteY40" fmla="*/ 22134 h 63429"/>
                <a:gd name="connsiteX41" fmla="*/ 26958 w 62967"/>
                <a:gd name="connsiteY41" fmla="*/ 29204 h 6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967" h="63429">
                  <a:moveTo>
                    <a:pt x="31583" y="63430"/>
                  </a:moveTo>
                  <a:cubicBezTo>
                    <a:pt x="25438" y="63430"/>
                    <a:pt x="19954" y="62108"/>
                    <a:pt x="15197" y="59333"/>
                  </a:cubicBezTo>
                  <a:cubicBezTo>
                    <a:pt x="10439" y="56624"/>
                    <a:pt x="6673" y="52858"/>
                    <a:pt x="4030" y="48101"/>
                  </a:cubicBezTo>
                  <a:cubicBezTo>
                    <a:pt x="1387" y="43344"/>
                    <a:pt x="0" y="37860"/>
                    <a:pt x="0" y="31715"/>
                  </a:cubicBezTo>
                  <a:cubicBezTo>
                    <a:pt x="0" y="25570"/>
                    <a:pt x="1322" y="20218"/>
                    <a:pt x="4030" y="15395"/>
                  </a:cubicBezTo>
                  <a:cubicBezTo>
                    <a:pt x="6673" y="10572"/>
                    <a:pt x="10439" y="6805"/>
                    <a:pt x="15197" y="4096"/>
                  </a:cubicBezTo>
                  <a:cubicBezTo>
                    <a:pt x="19954" y="1388"/>
                    <a:pt x="25438" y="0"/>
                    <a:pt x="31583" y="0"/>
                  </a:cubicBezTo>
                  <a:cubicBezTo>
                    <a:pt x="37727" y="0"/>
                    <a:pt x="43013" y="1388"/>
                    <a:pt x="47836" y="4096"/>
                  </a:cubicBezTo>
                  <a:cubicBezTo>
                    <a:pt x="52594" y="6805"/>
                    <a:pt x="56294" y="10572"/>
                    <a:pt x="59003" y="15395"/>
                  </a:cubicBezTo>
                  <a:cubicBezTo>
                    <a:pt x="61646" y="20218"/>
                    <a:pt x="62967" y="25636"/>
                    <a:pt x="62967" y="31715"/>
                  </a:cubicBezTo>
                  <a:cubicBezTo>
                    <a:pt x="62967" y="37793"/>
                    <a:pt x="61646" y="43344"/>
                    <a:pt x="59003" y="48101"/>
                  </a:cubicBezTo>
                  <a:cubicBezTo>
                    <a:pt x="56294" y="52858"/>
                    <a:pt x="52594" y="56624"/>
                    <a:pt x="47836" y="59333"/>
                  </a:cubicBezTo>
                  <a:cubicBezTo>
                    <a:pt x="43079" y="62042"/>
                    <a:pt x="37661" y="63430"/>
                    <a:pt x="31583" y="63430"/>
                  </a:cubicBezTo>
                  <a:moveTo>
                    <a:pt x="31583" y="57153"/>
                  </a:moveTo>
                  <a:cubicBezTo>
                    <a:pt x="38983" y="57153"/>
                    <a:pt x="44929" y="54774"/>
                    <a:pt x="49422" y="50083"/>
                  </a:cubicBezTo>
                  <a:cubicBezTo>
                    <a:pt x="53915" y="45392"/>
                    <a:pt x="56162" y="39247"/>
                    <a:pt x="56162" y="31781"/>
                  </a:cubicBezTo>
                  <a:cubicBezTo>
                    <a:pt x="56162" y="24315"/>
                    <a:pt x="53915" y="18368"/>
                    <a:pt x="49422" y="13611"/>
                  </a:cubicBezTo>
                  <a:cubicBezTo>
                    <a:pt x="44929" y="8920"/>
                    <a:pt x="38983" y="6541"/>
                    <a:pt x="31583" y="6541"/>
                  </a:cubicBezTo>
                  <a:cubicBezTo>
                    <a:pt x="24183" y="6541"/>
                    <a:pt x="18104" y="8920"/>
                    <a:pt x="13611" y="13611"/>
                  </a:cubicBezTo>
                  <a:cubicBezTo>
                    <a:pt x="9118" y="18302"/>
                    <a:pt x="6872" y="24381"/>
                    <a:pt x="6872" y="31781"/>
                  </a:cubicBezTo>
                  <a:cubicBezTo>
                    <a:pt x="6872" y="39181"/>
                    <a:pt x="9118" y="45392"/>
                    <a:pt x="13611" y="50083"/>
                  </a:cubicBezTo>
                  <a:cubicBezTo>
                    <a:pt x="18104" y="54840"/>
                    <a:pt x="24116" y="57153"/>
                    <a:pt x="31583" y="57153"/>
                  </a:cubicBezTo>
                  <a:moveTo>
                    <a:pt x="18831" y="47903"/>
                  </a:moveTo>
                  <a:lnTo>
                    <a:pt x="18831" y="14998"/>
                  </a:lnTo>
                  <a:lnTo>
                    <a:pt x="34226" y="14998"/>
                  </a:lnTo>
                  <a:cubicBezTo>
                    <a:pt x="37595" y="14998"/>
                    <a:pt x="40304" y="15923"/>
                    <a:pt x="42353" y="17773"/>
                  </a:cubicBezTo>
                  <a:cubicBezTo>
                    <a:pt x="44401" y="19624"/>
                    <a:pt x="45392" y="22134"/>
                    <a:pt x="45392" y="25306"/>
                  </a:cubicBezTo>
                  <a:cubicBezTo>
                    <a:pt x="45392" y="30327"/>
                    <a:pt x="43013" y="33565"/>
                    <a:pt x="38190" y="35018"/>
                  </a:cubicBezTo>
                  <a:lnTo>
                    <a:pt x="46779" y="47969"/>
                  </a:lnTo>
                  <a:lnTo>
                    <a:pt x="37265" y="47969"/>
                  </a:lnTo>
                  <a:lnTo>
                    <a:pt x="29733" y="35481"/>
                  </a:lnTo>
                  <a:lnTo>
                    <a:pt x="26958" y="35481"/>
                  </a:lnTo>
                  <a:lnTo>
                    <a:pt x="26958" y="47969"/>
                  </a:lnTo>
                  <a:lnTo>
                    <a:pt x="18831" y="47969"/>
                  </a:lnTo>
                  <a:close/>
                  <a:moveTo>
                    <a:pt x="26958" y="29270"/>
                  </a:moveTo>
                  <a:lnTo>
                    <a:pt x="33102" y="29270"/>
                  </a:lnTo>
                  <a:cubicBezTo>
                    <a:pt x="34226" y="29270"/>
                    <a:pt x="35217" y="29006"/>
                    <a:pt x="36010" y="28411"/>
                  </a:cubicBezTo>
                  <a:cubicBezTo>
                    <a:pt x="36802" y="27883"/>
                    <a:pt x="37265" y="26892"/>
                    <a:pt x="37265" y="25570"/>
                  </a:cubicBezTo>
                  <a:cubicBezTo>
                    <a:pt x="37265" y="24315"/>
                    <a:pt x="36868" y="23456"/>
                    <a:pt x="36010" y="22927"/>
                  </a:cubicBezTo>
                  <a:cubicBezTo>
                    <a:pt x="35217" y="22399"/>
                    <a:pt x="34226" y="22134"/>
                    <a:pt x="33102" y="22134"/>
                  </a:cubicBezTo>
                  <a:lnTo>
                    <a:pt x="26958" y="22134"/>
                  </a:lnTo>
                  <a:lnTo>
                    <a:pt x="26958" y="29204"/>
                  </a:lnTo>
                  <a:close/>
                </a:path>
              </a:pathLst>
            </a:custGeom>
            <a:solidFill>
              <a:schemeClr val="bg1"/>
            </a:solidFill>
            <a:ln w="6589" cap="flat">
              <a:noFill/>
              <a:prstDash val="solid"/>
              <a:miter/>
            </a:ln>
          </p:spPr>
          <p:txBody>
            <a:bodyPr rtlCol="0" anchor="ctr"/>
            <a:lstStyle/>
            <a:p>
              <a:endParaRPr lang="en-US"/>
            </a:p>
          </p:txBody>
        </p:sp>
        <p:sp>
          <p:nvSpPr>
            <p:cNvPr id="39" name="Freeform: Shape 41">
              <a:extLst>
                <a:ext uri="{FF2B5EF4-FFF2-40B4-BE49-F238E27FC236}">
                  <a16:creationId xmlns:a16="http://schemas.microsoft.com/office/drawing/2014/main" id="{A890AB55-C0AF-66A7-A24A-BE09048DA198}"/>
                </a:ext>
              </a:extLst>
            </p:cNvPr>
            <p:cNvSpPr/>
            <p:nvPr/>
          </p:nvSpPr>
          <p:spPr>
            <a:xfrm>
              <a:off x="695611" y="753905"/>
              <a:ext cx="97787" cy="394452"/>
            </a:xfrm>
            <a:custGeom>
              <a:avLst/>
              <a:gdLst>
                <a:gd name="connsiteX0" fmla="*/ 97787 w 97787"/>
                <a:gd name="connsiteY0" fmla="*/ 48894 h 394452"/>
                <a:gd name="connsiteX1" fmla="*/ 48894 w 97787"/>
                <a:gd name="connsiteY1" fmla="*/ 0 h 394452"/>
                <a:gd name="connsiteX2" fmla="*/ 0 w 97787"/>
                <a:gd name="connsiteY2" fmla="*/ 48894 h 394452"/>
                <a:gd name="connsiteX3" fmla="*/ 0 w 97787"/>
                <a:gd name="connsiteY3" fmla="*/ 394453 h 394452"/>
                <a:gd name="connsiteX4" fmla="*/ 97787 w 97787"/>
                <a:gd name="connsiteY4" fmla="*/ 394453 h 394452"/>
                <a:gd name="connsiteX5" fmla="*/ 97787 w 97787"/>
                <a:gd name="connsiteY5" fmla="*/ 48894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48894"/>
                  </a:moveTo>
                  <a:cubicBezTo>
                    <a:pt x="97787" y="21936"/>
                    <a:pt x="75917" y="0"/>
                    <a:pt x="48894" y="0"/>
                  </a:cubicBezTo>
                  <a:cubicBezTo>
                    <a:pt x="21870" y="0"/>
                    <a:pt x="0" y="21870"/>
                    <a:pt x="0" y="48894"/>
                  </a:cubicBezTo>
                  <a:lnTo>
                    <a:pt x="0" y="394453"/>
                  </a:lnTo>
                  <a:lnTo>
                    <a:pt x="97787" y="394453"/>
                  </a:lnTo>
                  <a:lnTo>
                    <a:pt x="97787" y="48894"/>
                  </a:lnTo>
                  <a:close/>
                </a:path>
              </a:pathLst>
            </a:custGeom>
            <a:solidFill>
              <a:schemeClr val="bg1"/>
            </a:solidFill>
            <a:ln w="6589" cap="flat">
              <a:noFill/>
              <a:prstDash val="solid"/>
              <a:miter/>
            </a:ln>
          </p:spPr>
          <p:txBody>
            <a:bodyPr rtlCol="0" anchor="ctr"/>
            <a:lstStyle/>
            <a:p>
              <a:endParaRPr lang="en-US"/>
            </a:p>
          </p:txBody>
        </p:sp>
        <p:sp>
          <p:nvSpPr>
            <p:cNvPr id="40" name="Freeform: Shape 42">
              <a:extLst>
                <a:ext uri="{FF2B5EF4-FFF2-40B4-BE49-F238E27FC236}">
                  <a16:creationId xmlns:a16="http://schemas.microsoft.com/office/drawing/2014/main" id="{A531FE26-F990-B469-5E34-658AA9010809}"/>
                </a:ext>
              </a:extLst>
            </p:cNvPr>
            <p:cNvSpPr/>
            <p:nvPr/>
          </p:nvSpPr>
          <p:spPr>
            <a:xfrm>
              <a:off x="508692" y="943004"/>
              <a:ext cx="97787" cy="205287"/>
            </a:xfrm>
            <a:custGeom>
              <a:avLst/>
              <a:gdLst>
                <a:gd name="connsiteX0" fmla="*/ 97787 w 97787"/>
                <a:gd name="connsiteY0" fmla="*/ 48894 h 205287"/>
                <a:gd name="connsiteX1" fmla="*/ 48894 w 97787"/>
                <a:gd name="connsiteY1" fmla="*/ 0 h 205287"/>
                <a:gd name="connsiteX2" fmla="*/ 0 w 97787"/>
                <a:gd name="connsiteY2" fmla="*/ 48894 h 205287"/>
                <a:gd name="connsiteX3" fmla="*/ 0 w 97787"/>
                <a:gd name="connsiteY3" fmla="*/ 205287 h 205287"/>
                <a:gd name="connsiteX4" fmla="*/ 97787 w 97787"/>
                <a:gd name="connsiteY4" fmla="*/ 205287 h 205287"/>
                <a:gd name="connsiteX5" fmla="*/ 97787 w 97787"/>
                <a:gd name="connsiteY5" fmla="*/ 488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48894"/>
                  </a:moveTo>
                  <a:cubicBezTo>
                    <a:pt x="97787" y="21936"/>
                    <a:pt x="75917" y="0"/>
                    <a:pt x="48894" y="0"/>
                  </a:cubicBezTo>
                  <a:cubicBezTo>
                    <a:pt x="21870" y="0"/>
                    <a:pt x="0" y="21870"/>
                    <a:pt x="0" y="48894"/>
                  </a:cubicBezTo>
                  <a:lnTo>
                    <a:pt x="0" y="205287"/>
                  </a:lnTo>
                  <a:lnTo>
                    <a:pt x="97787" y="205287"/>
                  </a:lnTo>
                  <a:lnTo>
                    <a:pt x="97787" y="48894"/>
                  </a:lnTo>
                  <a:close/>
                </a:path>
              </a:pathLst>
            </a:custGeom>
            <a:solidFill>
              <a:schemeClr val="bg1"/>
            </a:solidFill>
            <a:ln w="6589" cap="flat">
              <a:noFill/>
              <a:prstDash val="solid"/>
              <a:miter/>
            </a:ln>
          </p:spPr>
          <p:txBody>
            <a:bodyPr rtlCol="0" anchor="ctr"/>
            <a:lstStyle/>
            <a:p>
              <a:endParaRPr lang="en-US"/>
            </a:p>
          </p:txBody>
        </p:sp>
        <p:sp>
          <p:nvSpPr>
            <p:cNvPr id="41" name="Freeform: Shape 43">
              <a:extLst>
                <a:ext uri="{FF2B5EF4-FFF2-40B4-BE49-F238E27FC236}">
                  <a16:creationId xmlns:a16="http://schemas.microsoft.com/office/drawing/2014/main" id="{F33AC777-0020-A700-C789-5281F94981AB}"/>
                </a:ext>
              </a:extLst>
            </p:cNvPr>
            <p:cNvSpPr/>
            <p:nvPr/>
          </p:nvSpPr>
          <p:spPr>
            <a:xfrm>
              <a:off x="1069449" y="1005971"/>
              <a:ext cx="97787" cy="142320"/>
            </a:xfrm>
            <a:custGeom>
              <a:avLst/>
              <a:gdLst>
                <a:gd name="connsiteX0" fmla="*/ 97787 w 97787"/>
                <a:gd name="connsiteY0" fmla="*/ 48894 h 142320"/>
                <a:gd name="connsiteX1" fmla="*/ 48894 w 97787"/>
                <a:gd name="connsiteY1" fmla="*/ 0 h 142320"/>
                <a:gd name="connsiteX2" fmla="*/ 0 w 97787"/>
                <a:gd name="connsiteY2" fmla="*/ 48894 h 142320"/>
                <a:gd name="connsiteX3" fmla="*/ 0 w 97787"/>
                <a:gd name="connsiteY3" fmla="*/ 142320 h 142320"/>
                <a:gd name="connsiteX4" fmla="*/ 97787 w 97787"/>
                <a:gd name="connsiteY4" fmla="*/ 142320 h 142320"/>
                <a:gd name="connsiteX5" fmla="*/ 97787 w 97787"/>
                <a:gd name="connsiteY5" fmla="*/ 48894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48894"/>
                  </a:moveTo>
                  <a:cubicBezTo>
                    <a:pt x="97787" y="21936"/>
                    <a:pt x="75917" y="0"/>
                    <a:pt x="48894" y="0"/>
                  </a:cubicBezTo>
                  <a:cubicBezTo>
                    <a:pt x="21870" y="0"/>
                    <a:pt x="0" y="21870"/>
                    <a:pt x="0" y="48894"/>
                  </a:cubicBezTo>
                  <a:lnTo>
                    <a:pt x="0" y="142320"/>
                  </a:lnTo>
                  <a:lnTo>
                    <a:pt x="97787" y="142320"/>
                  </a:lnTo>
                  <a:lnTo>
                    <a:pt x="97787" y="48894"/>
                  </a:lnTo>
                  <a:close/>
                </a:path>
              </a:pathLst>
            </a:custGeom>
            <a:solidFill>
              <a:schemeClr val="bg1"/>
            </a:solidFill>
            <a:ln w="6589" cap="flat">
              <a:noFill/>
              <a:prstDash val="solid"/>
              <a:miter/>
            </a:ln>
          </p:spPr>
          <p:txBody>
            <a:bodyPr rtlCol="0" anchor="ctr"/>
            <a:lstStyle/>
            <a:p>
              <a:endParaRPr lang="en-US"/>
            </a:p>
          </p:txBody>
        </p:sp>
        <p:sp>
          <p:nvSpPr>
            <p:cNvPr id="42" name="Freeform: Shape 44">
              <a:extLst>
                <a:ext uri="{FF2B5EF4-FFF2-40B4-BE49-F238E27FC236}">
                  <a16:creationId xmlns:a16="http://schemas.microsoft.com/office/drawing/2014/main" id="{0AA75600-0A4A-ED0D-23AC-CE064A41C5CB}"/>
                </a:ext>
              </a:extLst>
            </p:cNvPr>
            <p:cNvSpPr/>
            <p:nvPr/>
          </p:nvSpPr>
          <p:spPr>
            <a:xfrm>
              <a:off x="695611" y="1231873"/>
              <a:ext cx="97787" cy="394452"/>
            </a:xfrm>
            <a:custGeom>
              <a:avLst/>
              <a:gdLst>
                <a:gd name="connsiteX0" fmla="*/ 97787 w 97787"/>
                <a:gd name="connsiteY0" fmla="*/ 345559 h 394452"/>
                <a:gd name="connsiteX1" fmla="*/ 48894 w 97787"/>
                <a:gd name="connsiteY1" fmla="*/ 394453 h 394452"/>
                <a:gd name="connsiteX2" fmla="*/ 0 w 97787"/>
                <a:gd name="connsiteY2" fmla="*/ 345559 h 394452"/>
                <a:gd name="connsiteX3" fmla="*/ 0 w 97787"/>
                <a:gd name="connsiteY3" fmla="*/ 0 h 394452"/>
                <a:gd name="connsiteX4" fmla="*/ 97787 w 97787"/>
                <a:gd name="connsiteY4" fmla="*/ 0 h 394452"/>
                <a:gd name="connsiteX5" fmla="*/ 97787 w 97787"/>
                <a:gd name="connsiteY5" fmla="*/ 345559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345559"/>
                  </a:moveTo>
                  <a:cubicBezTo>
                    <a:pt x="97787" y="372583"/>
                    <a:pt x="75917" y="394453"/>
                    <a:pt x="48894" y="394453"/>
                  </a:cubicBezTo>
                  <a:cubicBezTo>
                    <a:pt x="21870" y="394453"/>
                    <a:pt x="0" y="372583"/>
                    <a:pt x="0" y="345559"/>
                  </a:cubicBezTo>
                  <a:lnTo>
                    <a:pt x="0" y="0"/>
                  </a:lnTo>
                  <a:lnTo>
                    <a:pt x="97787" y="0"/>
                  </a:lnTo>
                  <a:cubicBezTo>
                    <a:pt x="97787" y="0"/>
                    <a:pt x="97787" y="345559"/>
                    <a:pt x="97787" y="345559"/>
                  </a:cubicBezTo>
                  <a:close/>
                </a:path>
              </a:pathLst>
            </a:custGeom>
            <a:solidFill>
              <a:schemeClr val="bg1"/>
            </a:solidFill>
            <a:ln w="6589" cap="flat">
              <a:noFill/>
              <a:prstDash val="solid"/>
              <a:miter/>
            </a:ln>
          </p:spPr>
          <p:txBody>
            <a:bodyPr rtlCol="0" anchor="ctr"/>
            <a:lstStyle/>
            <a:p>
              <a:endParaRPr lang="en-US"/>
            </a:p>
          </p:txBody>
        </p:sp>
        <p:sp>
          <p:nvSpPr>
            <p:cNvPr id="43" name="Freeform: Shape 45">
              <a:extLst>
                <a:ext uri="{FF2B5EF4-FFF2-40B4-BE49-F238E27FC236}">
                  <a16:creationId xmlns:a16="http://schemas.microsoft.com/office/drawing/2014/main" id="{6E8C8B1A-F6EF-66F9-A59B-59EC7EDBE13F}"/>
                </a:ext>
              </a:extLst>
            </p:cNvPr>
            <p:cNvSpPr/>
            <p:nvPr/>
          </p:nvSpPr>
          <p:spPr>
            <a:xfrm>
              <a:off x="882530" y="1231873"/>
              <a:ext cx="97787" cy="268254"/>
            </a:xfrm>
            <a:custGeom>
              <a:avLst/>
              <a:gdLst>
                <a:gd name="connsiteX0" fmla="*/ 97787 w 97787"/>
                <a:gd name="connsiteY0" fmla="*/ 219361 h 268254"/>
                <a:gd name="connsiteX1" fmla="*/ 48894 w 97787"/>
                <a:gd name="connsiteY1" fmla="*/ 268254 h 268254"/>
                <a:gd name="connsiteX2" fmla="*/ 0 w 97787"/>
                <a:gd name="connsiteY2" fmla="*/ 219361 h 268254"/>
                <a:gd name="connsiteX3" fmla="*/ 0 w 97787"/>
                <a:gd name="connsiteY3" fmla="*/ 0 h 268254"/>
                <a:gd name="connsiteX4" fmla="*/ 97787 w 97787"/>
                <a:gd name="connsiteY4" fmla="*/ 0 h 268254"/>
                <a:gd name="connsiteX5" fmla="*/ 97787 w 97787"/>
                <a:gd name="connsiteY5" fmla="*/ 219361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219361"/>
                  </a:moveTo>
                  <a:cubicBezTo>
                    <a:pt x="97787" y="246384"/>
                    <a:pt x="75917" y="268254"/>
                    <a:pt x="48894" y="268254"/>
                  </a:cubicBezTo>
                  <a:cubicBezTo>
                    <a:pt x="21870" y="268254"/>
                    <a:pt x="0" y="246384"/>
                    <a:pt x="0" y="219361"/>
                  </a:cubicBezTo>
                  <a:lnTo>
                    <a:pt x="0" y="0"/>
                  </a:lnTo>
                  <a:lnTo>
                    <a:pt x="97787" y="0"/>
                  </a:lnTo>
                  <a:lnTo>
                    <a:pt x="97787" y="219361"/>
                  </a:lnTo>
                  <a:close/>
                </a:path>
              </a:pathLst>
            </a:custGeom>
            <a:solidFill>
              <a:schemeClr val="bg1"/>
            </a:solidFill>
            <a:ln w="6589" cap="flat">
              <a:noFill/>
              <a:prstDash val="solid"/>
              <a:miter/>
            </a:ln>
          </p:spPr>
          <p:txBody>
            <a:bodyPr rtlCol="0" anchor="ctr"/>
            <a:lstStyle/>
            <a:p>
              <a:endParaRPr lang="en-US"/>
            </a:p>
          </p:txBody>
        </p:sp>
        <p:sp>
          <p:nvSpPr>
            <p:cNvPr id="44" name="Freeform: Shape 46">
              <a:extLst>
                <a:ext uri="{FF2B5EF4-FFF2-40B4-BE49-F238E27FC236}">
                  <a16:creationId xmlns:a16="http://schemas.microsoft.com/office/drawing/2014/main" id="{56C445BD-DBD9-46BB-4350-439EE5362F6E}"/>
                </a:ext>
              </a:extLst>
            </p:cNvPr>
            <p:cNvSpPr/>
            <p:nvPr/>
          </p:nvSpPr>
          <p:spPr>
            <a:xfrm>
              <a:off x="508692" y="1231873"/>
              <a:ext cx="97787" cy="205287"/>
            </a:xfrm>
            <a:custGeom>
              <a:avLst/>
              <a:gdLst>
                <a:gd name="connsiteX0" fmla="*/ 97787 w 97787"/>
                <a:gd name="connsiteY0" fmla="*/ 156394 h 205287"/>
                <a:gd name="connsiteX1" fmla="*/ 48894 w 97787"/>
                <a:gd name="connsiteY1" fmla="*/ 205287 h 205287"/>
                <a:gd name="connsiteX2" fmla="*/ 0 w 97787"/>
                <a:gd name="connsiteY2" fmla="*/ 156394 h 205287"/>
                <a:gd name="connsiteX3" fmla="*/ 0 w 97787"/>
                <a:gd name="connsiteY3" fmla="*/ 0 h 205287"/>
                <a:gd name="connsiteX4" fmla="*/ 97787 w 97787"/>
                <a:gd name="connsiteY4" fmla="*/ 0 h 205287"/>
                <a:gd name="connsiteX5" fmla="*/ 97787 w 97787"/>
                <a:gd name="connsiteY5" fmla="*/ 1563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156394"/>
                  </a:moveTo>
                  <a:cubicBezTo>
                    <a:pt x="97787" y="183417"/>
                    <a:pt x="75917" y="205287"/>
                    <a:pt x="48894" y="205287"/>
                  </a:cubicBezTo>
                  <a:cubicBezTo>
                    <a:pt x="21870" y="205287"/>
                    <a:pt x="0" y="183417"/>
                    <a:pt x="0" y="156394"/>
                  </a:cubicBezTo>
                  <a:lnTo>
                    <a:pt x="0" y="0"/>
                  </a:lnTo>
                  <a:lnTo>
                    <a:pt x="97787" y="0"/>
                  </a:lnTo>
                  <a:lnTo>
                    <a:pt x="97787" y="156394"/>
                  </a:lnTo>
                  <a:close/>
                </a:path>
              </a:pathLst>
            </a:custGeom>
            <a:solidFill>
              <a:schemeClr val="bg1"/>
            </a:solidFill>
            <a:ln w="6589" cap="flat">
              <a:noFill/>
              <a:prstDash val="solid"/>
              <a:miter/>
            </a:ln>
          </p:spPr>
          <p:txBody>
            <a:bodyPr rtlCol="0" anchor="ctr"/>
            <a:lstStyle/>
            <a:p>
              <a:endParaRPr lang="en-US"/>
            </a:p>
          </p:txBody>
        </p:sp>
        <p:sp>
          <p:nvSpPr>
            <p:cNvPr id="45" name="Freeform: Shape 47">
              <a:extLst>
                <a:ext uri="{FF2B5EF4-FFF2-40B4-BE49-F238E27FC236}">
                  <a16:creationId xmlns:a16="http://schemas.microsoft.com/office/drawing/2014/main" id="{622BFEA0-A66B-4431-5101-5FAC81F086AB}"/>
                </a:ext>
              </a:extLst>
            </p:cNvPr>
            <p:cNvSpPr/>
            <p:nvPr/>
          </p:nvSpPr>
          <p:spPr>
            <a:xfrm>
              <a:off x="1069449" y="1231873"/>
              <a:ext cx="97787" cy="142320"/>
            </a:xfrm>
            <a:custGeom>
              <a:avLst/>
              <a:gdLst>
                <a:gd name="connsiteX0" fmla="*/ 97787 w 97787"/>
                <a:gd name="connsiteY0" fmla="*/ 93427 h 142320"/>
                <a:gd name="connsiteX1" fmla="*/ 48894 w 97787"/>
                <a:gd name="connsiteY1" fmla="*/ 142320 h 142320"/>
                <a:gd name="connsiteX2" fmla="*/ 0 w 97787"/>
                <a:gd name="connsiteY2" fmla="*/ 93427 h 142320"/>
                <a:gd name="connsiteX3" fmla="*/ 0 w 97787"/>
                <a:gd name="connsiteY3" fmla="*/ 0 h 142320"/>
                <a:gd name="connsiteX4" fmla="*/ 97787 w 97787"/>
                <a:gd name="connsiteY4" fmla="*/ 0 h 142320"/>
                <a:gd name="connsiteX5" fmla="*/ 97787 w 97787"/>
                <a:gd name="connsiteY5" fmla="*/ 93427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93427"/>
                  </a:moveTo>
                  <a:cubicBezTo>
                    <a:pt x="97787" y="120450"/>
                    <a:pt x="75917" y="142320"/>
                    <a:pt x="48894" y="142320"/>
                  </a:cubicBezTo>
                  <a:cubicBezTo>
                    <a:pt x="21870" y="142320"/>
                    <a:pt x="0" y="120450"/>
                    <a:pt x="0" y="93427"/>
                  </a:cubicBezTo>
                  <a:lnTo>
                    <a:pt x="0" y="0"/>
                  </a:lnTo>
                  <a:lnTo>
                    <a:pt x="97787" y="0"/>
                  </a:lnTo>
                  <a:lnTo>
                    <a:pt x="97787" y="93427"/>
                  </a:lnTo>
                  <a:close/>
                </a:path>
              </a:pathLst>
            </a:custGeom>
            <a:solidFill>
              <a:schemeClr val="bg1"/>
            </a:solidFill>
            <a:ln w="6589" cap="flat">
              <a:noFill/>
              <a:prstDash val="solid"/>
              <a:miter/>
            </a:ln>
          </p:spPr>
          <p:txBody>
            <a:bodyPr rtlCol="0" anchor="ctr"/>
            <a:lstStyle/>
            <a:p>
              <a:endParaRPr lang="en-US"/>
            </a:p>
          </p:txBody>
        </p:sp>
        <p:sp>
          <p:nvSpPr>
            <p:cNvPr id="46" name="Freeform: Shape 48">
              <a:extLst>
                <a:ext uri="{FF2B5EF4-FFF2-40B4-BE49-F238E27FC236}">
                  <a16:creationId xmlns:a16="http://schemas.microsoft.com/office/drawing/2014/main" id="{175FB74C-5689-AC2E-27B8-B6776CE8C1FB}"/>
                </a:ext>
              </a:extLst>
            </p:cNvPr>
            <p:cNvSpPr/>
            <p:nvPr/>
          </p:nvSpPr>
          <p:spPr>
            <a:xfrm>
              <a:off x="882530" y="880037"/>
              <a:ext cx="97787" cy="268254"/>
            </a:xfrm>
            <a:custGeom>
              <a:avLst/>
              <a:gdLst>
                <a:gd name="connsiteX0" fmla="*/ 97787 w 97787"/>
                <a:gd name="connsiteY0" fmla="*/ 48894 h 268254"/>
                <a:gd name="connsiteX1" fmla="*/ 48894 w 97787"/>
                <a:gd name="connsiteY1" fmla="*/ 0 h 268254"/>
                <a:gd name="connsiteX2" fmla="*/ 0 w 97787"/>
                <a:gd name="connsiteY2" fmla="*/ 48894 h 268254"/>
                <a:gd name="connsiteX3" fmla="*/ 0 w 97787"/>
                <a:gd name="connsiteY3" fmla="*/ 268254 h 268254"/>
                <a:gd name="connsiteX4" fmla="*/ 97787 w 97787"/>
                <a:gd name="connsiteY4" fmla="*/ 268254 h 268254"/>
                <a:gd name="connsiteX5" fmla="*/ 97787 w 97787"/>
                <a:gd name="connsiteY5" fmla="*/ 48894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48894"/>
                  </a:moveTo>
                  <a:cubicBezTo>
                    <a:pt x="97787" y="21936"/>
                    <a:pt x="75917" y="0"/>
                    <a:pt x="48894" y="0"/>
                  </a:cubicBezTo>
                  <a:cubicBezTo>
                    <a:pt x="21870" y="0"/>
                    <a:pt x="0" y="21870"/>
                    <a:pt x="0" y="48894"/>
                  </a:cubicBezTo>
                  <a:lnTo>
                    <a:pt x="0" y="268254"/>
                  </a:lnTo>
                  <a:lnTo>
                    <a:pt x="97787" y="268254"/>
                  </a:lnTo>
                  <a:lnTo>
                    <a:pt x="97787" y="48894"/>
                  </a:lnTo>
                  <a:close/>
                </a:path>
              </a:pathLst>
            </a:custGeom>
            <a:solidFill>
              <a:schemeClr val="bg1"/>
            </a:solidFill>
            <a:ln w="6589" cap="flat">
              <a:noFill/>
              <a:prstDash val="solid"/>
              <a:miter/>
            </a:ln>
          </p:spPr>
          <p:txBody>
            <a:bodyPr rtlCol="0" anchor="ctr"/>
            <a:lstStyle/>
            <a:p>
              <a:endParaRPr lang="en-US"/>
            </a:p>
          </p:txBody>
        </p:sp>
      </p:grpSp>
      <p:sp>
        <p:nvSpPr>
          <p:cNvPr id="4" name="Text Placeholder 3">
            <a:extLst>
              <a:ext uri="{FF2B5EF4-FFF2-40B4-BE49-F238E27FC236}">
                <a16:creationId xmlns:a16="http://schemas.microsoft.com/office/drawing/2014/main" id="{67F02080-22FE-FD0C-F792-EF68B59EC525}"/>
              </a:ext>
            </a:extLst>
          </p:cNvPr>
          <p:cNvSpPr>
            <a:spLocks noGrp="1"/>
          </p:cNvSpPr>
          <p:nvPr>
            <p:ph type="body" sz="quarter" idx="11" hasCustomPrompt="1"/>
          </p:nvPr>
        </p:nvSpPr>
        <p:spPr>
          <a:xfrm>
            <a:off x="479424" y="2197648"/>
            <a:ext cx="7323455" cy="1329595"/>
          </a:xfrm>
        </p:spPr>
        <p:txBody>
          <a:bodyPr anchor="b"/>
          <a:lstStyle>
            <a:lvl1pPr marL="0" indent="0">
              <a:lnSpc>
                <a:spcPct val="90000"/>
              </a:lnSpc>
              <a:buNone/>
              <a:defRPr sz="4800" i="1">
                <a:latin typeface="Verdana" panose="020B0604030504040204" pitchFamily="34" charset="0"/>
                <a:ea typeface="Verdana" panose="020B0604030504040204" pitchFamily="34" charset="0"/>
                <a:cs typeface="Verdana" panose="020B0604030504040204" pitchFamily="34" charset="0"/>
              </a:defRPr>
            </a:lvl1pPr>
          </a:lstStyle>
          <a:p>
            <a:pPr lvl="0"/>
            <a:r>
              <a:rPr lang="en-US"/>
              <a:t>Presentation cover title of two lines long</a:t>
            </a:r>
          </a:p>
        </p:txBody>
      </p:sp>
      <p:pic>
        <p:nvPicPr>
          <p:cNvPr id="5" name="Picture 4">
            <a:extLst>
              <a:ext uri="{FF2B5EF4-FFF2-40B4-BE49-F238E27FC236}">
                <a16:creationId xmlns:a16="http://schemas.microsoft.com/office/drawing/2014/main" id="{8F16F0A8-CB7C-85C0-5F52-6A12288CBD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078851" y="148251"/>
            <a:ext cx="2862152" cy="954050"/>
          </a:xfrm>
          <a:prstGeom prst="rect">
            <a:avLst/>
          </a:prstGeom>
        </p:spPr>
      </p:pic>
    </p:spTree>
    <p:extLst>
      <p:ext uri="{BB962C8B-B14F-4D97-AF65-F5344CB8AC3E}">
        <p14:creationId xmlns:p14="http://schemas.microsoft.com/office/powerpoint/2010/main" val="1167702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D Grey Wave Strip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AE8A3A-A9F5-37FB-66C6-9A58FB053D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52" name="Text Placeholder 51">
            <a:extLst>
              <a:ext uri="{FF2B5EF4-FFF2-40B4-BE49-F238E27FC236}">
                <a16:creationId xmlns:a16="http://schemas.microsoft.com/office/drawing/2014/main" id="{ECC19E4D-97D6-E5C4-7C57-96BF0D02707B}"/>
              </a:ext>
            </a:extLst>
          </p:cNvPr>
          <p:cNvSpPr>
            <a:spLocks noGrp="1"/>
          </p:cNvSpPr>
          <p:nvPr>
            <p:ph type="body" sz="quarter" idx="10"/>
          </p:nvPr>
        </p:nvSpPr>
        <p:spPr>
          <a:xfrm>
            <a:off x="479425" y="3630765"/>
            <a:ext cx="5616575" cy="1075166"/>
          </a:xfrm>
        </p:spPr>
        <p:txBody>
          <a:bodyPr/>
          <a:lstStyle>
            <a:lvl1pPr marL="0" indent="0">
              <a:lnSpc>
                <a:spcPct val="90000"/>
              </a:lnSpc>
              <a:spcAft>
                <a:spcPts val="3200"/>
              </a:spcAft>
              <a:buNone/>
              <a:defRPr>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spcAft>
                <a:spcPts val="3200"/>
              </a:spcAft>
              <a:buNone/>
              <a:defRPr sz="1800">
                <a:solidFill>
                  <a:schemeClr val="accent1"/>
                </a:solidFill>
                <a:latin typeface="Verdana" panose="020B0604030504040204" pitchFamily="34" charset="0"/>
                <a:ea typeface="Verdana" panose="020B0604030504040204" pitchFamily="34" charset="0"/>
                <a:cs typeface="Verdana" panose="020B0604030504040204" pitchFamily="34" charset="0"/>
              </a:defRPr>
            </a:lvl2pPr>
          </a:lstStyle>
          <a:p>
            <a:pPr lvl="0"/>
            <a:r>
              <a:rPr lang="en-US"/>
              <a:t>Click to edit Master text styles</a:t>
            </a:r>
          </a:p>
          <a:p>
            <a:pPr lvl="1"/>
            <a:r>
              <a:rPr lang="en-US"/>
              <a:t>Second level</a:t>
            </a:r>
          </a:p>
        </p:txBody>
      </p:sp>
      <p:grpSp>
        <p:nvGrpSpPr>
          <p:cNvPr id="13" name="Group 12">
            <a:extLst>
              <a:ext uri="{FF2B5EF4-FFF2-40B4-BE49-F238E27FC236}">
                <a16:creationId xmlns:a16="http://schemas.microsoft.com/office/drawing/2014/main" id="{3A2056F8-4A5E-EB33-845A-724DC1428854}"/>
              </a:ext>
            </a:extLst>
          </p:cNvPr>
          <p:cNvGrpSpPr/>
          <p:nvPr userDrawn="1"/>
        </p:nvGrpSpPr>
        <p:grpSpPr>
          <a:xfrm>
            <a:off x="508692" y="583254"/>
            <a:ext cx="1813167" cy="581445"/>
            <a:chOff x="508692" y="753905"/>
            <a:chExt cx="2720536" cy="872420"/>
          </a:xfrm>
        </p:grpSpPr>
        <p:sp>
          <p:nvSpPr>
            <p:cNvPr id="14" name="Freeform: Shape 14">
              <a:extLst>
                <a:ext uri="{FF2B5EF4-FFF2-40B4-BE49-F238E27FC236}">
                  <a16:creationId xmlns:a16="http://schemas.microsoft.com/office/drawing/2014/main" id="{469592FB-870B-5B11-5168-F80D94FA9995}"/>
                </a:ext>
              </a:extLst>
            </p:cNvPr>
            <p:cNvSpPr/>
            <p:nvPr/>
          </p:nvSpPr>
          <p:spPr>
            <a:xfrm>
              <a:off x="1327594" y="1472575"/>
              <a:ext cx="48827" cy="75719"/>
            </a:xfrm>
            <a:custGeom>
              <a:avLst/>
              <a:gdLst>
                <a:gd name="connsiteX0" fmla="*/ 0 w 48827"/>
                <a:gd name="connsiteY0" fmla="*/ 75719 h 75719"/>
                <a:gd name="connsiteX1" fmla="*/ 0 w 48827"/>
                <a:gd name="connsiteY1" fmla="*/ 0 h 75719"/>
                <a:gd name="connsiteX2" fmla="*/ 48828 w 48827"/>
                <a:gd name="connsiteY2" fmla="*/ 0 h 75719"/>
                <a:gd name="connsiteX3" fmla="*/ 48828 w 48827"/>
                <a:gd name="connsiteY3" fmla="*/ 11166 h 75719"/>
                <a:gd name="connsiteX4" fmla="*/ 13809 w 48827"/>
                <a:gd name="connsiteY4" fmla="*/ 11166 h 75719"/>
                <a:gd name="connsiteX5" fmla="*/ 13809 w 48827"/>
                <a:gd name="connsiteY5" fmla="*/ 32376 h 75719"/>
                <a:gd name="connsiteX6" fmla="*/ 42154 w 48827"/>
                <a:gd name="connsiteY6" fmla="*/ 32376 h 75719"/>
                <a:gd name="connsiteX7" fmla="*/ 42154 w 48827"/>
                <a:gd name="connsiteY7" fmla="*/ 43278 h 75719"/>
                <a:gd name="connsiteX8" fmla="*/ 13809 w 48827"/>
                <a:gd name="connsiteY8" fmla="*/ 43278 h 75719"/>
                <a:gd name="connsiteX9" fmla="*/ 13809 w 48827"/>
                <a:gd name="connsiteY9" fmla="*/ 75719 h 75719"/>
                <a:gd name="connsiteX10" fmla="*/ 0 w 4882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27" h="75719">
                  <a:moveTo>
                    <a:pt x="0" y="75719"/>
                  </a:moveTo>
                  <a:lnTo>
                    <a:pt x="0" y="0"/>
                  </a:lnTo>
                  <a:lnTo>
                    <a:pt x="48828" y="0"/>
                  </a:lnTo>
                  <a:lnTo>
                    <a:pt x="48828" y="11166"/>
                  </a:lnTo>
                  <a:lnTo>
                    <a:pt x="13809" y="11166"/>
                  </a:lnTo>
                  <a:lnTo>
                    <a:pt x="13809" y="32376"/>
                  </a:lnTo>
                  <a:lnTo>
                    <a:pt x="42154" y="32376"/>
                  </a:lnTo>
                  <a:lnTo>
                    <a:pt x="42154" y="43278"/>
                  </a:lnTo>
                  <a:lnTo>
                    <a:pt x="13809" y="43278"/>
                  </a:lnTo>
                  <a:lnTo>
                    <a:pt x="13809" y="75719"/>
                  </a:lnTo>
                  <a:lnTo>
                    <a:pt x="0" y="75719"/>
                  </a:lnTo>
                  <a:close/>
                </a:path>
              </a:pathLst>
            </a:custGeom>
            <a:solidFill>
              <a:schemeClr val="bg1"/>
            </a:solidFill>
            <a:ln w="6589" cap="flat">
              <a:noFill/>
              <a:prstDash val="solid"/>
              <a:miter/>
            </a:ln>
          </p:spPr>
          <p:txBody>
            <a:bodyPr rtlCol="0" anchor="ctr"/>
            <a:lstStyle/>
            <a:p>
              <a:endParaRPr lang="en-US"/>
            </a:p>
          </p:txBody>
        </p:sp>
        <p:sp>
          <p:nvSpPr>
            <p:cNvPr id="15" name="Freeform: Shape 15">
              <a:extLst>
                <a:ext uri="{FF2B5EF4-FFF2-40B4-BE49-F238E27FC236}">
                  <a16:creationId xmlns:a16="http://schemas.microsoft.com/office/drawing/2014/main" id="{BE88EE50-E9BF-9A17-ADA0-0FFA1ACFCB68}"/>
                </a:ext>
              </a:extLst>
            </p:cNvPr>
            <p:cNvSpPr/>
            <p:nvPr/>
          </p:nvSpPr>
          <p:spPr>
            <a:xfrm>
              <a:off x="1392544"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6" name="Freeform: Shape 16">
              <a:extLst>
                <a:ext uri="{FF2B5EF4-FFF2-40B4-BE49-F238E27FC236}">
                  <a16:creationId xmlns:a16="http://schemas.microsoft.com/office/drawing/2014/main" id="{A36DE73E-B086-1C93-A571-1F4C746AF00E}"/>
                </a:ext>
              </a:extLst>
            </p:cNvPr>
            <p:cNvSpPr/>
            <p:nvPr/>
          </p:nvSpPr>
          <p:spPr>
            <a:xfrm>
              <a:off x="1426505" y="1472575"/>
              <a:ext cx="63297" cy="75719"/>
            </a:xfrm>
            <a:custGeom>
              <a:avLst/>
              <a:gdLst>
                <a:gd name="connsiteX0" fmla="*/ 0 w 63297"/>
                <a:gd name="connsiteY0" fmla="*/ 75719 h 75719"/>
                <a:gd name="connsiteX1" fmla="*/ 0 w 63297"/>
                <a:gd name="connsiteY1" fmla="*/ 0 h 75719"/>
                <a:gd name="connsiteX2" fmla="*/ 13875 w 63297"/>
                <a:gd name="connsiteY2" fmla="*/ 0 h 75719"/>
                <a:gd name="connsiteX3" fmla="*/ 49422 w 63297"/>
                <a:gd name="connsiteY3" fmla="*/ 53321 h 75719"/>
                <a:gd name="connsiteX4" fmla="*/ 49422 w 63297"/>
                <a:gd name="connsiteY4" fmla="*/ 0 h 75719"/>
                <a:gd name="connsiteX5" fmla="*/ 63297 w 63297"/>
                <a:gd name="connsiteY5" fmla="*/ 0 h 75719"/>
                <a:gd name="connsiteX6" fmla="*/ 63297 w 63297"/>
                <a:gd name="connsiteY6" fmla="*/ 75719 h 75719"/>
                <a:gd name="connsiteX7" fmla="*/ 49422 w 63297"/>
                <a:gd name="connsiteY7" fmla="*/ 75719 h 75719"/>
                <a:gd name="connsiteX8" fmla="*/ 13875 w 63297"/>
                <a:gd name="connsiteY8" fmla="*/ 22531 h 75719"/>
                <a:gd name="connsiteX9" fmla="*/ 13875 w 63297"/>
                <a:gd name="connsiteY9" fmla="*/ 75719 h 75719"/>
                <a:gd name="connsiteX10" fmla="*/ 0 w 6329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297" h="75719">
                  <a:moveTo>
                    <a:pt x="0" y="75719"/>
                  </a:moveTo>
                  <a:lnTo>
                    <a:pt x="0" y="0"/>
                  </a:lnTo>
                  <a:lnTo>
                    <a:pt x="13875" y="0"/>
                  </a:lnTo>
                  <a:lnTo>
                    <a:pt x="49422" y="53321"/>
                  </a:lnTo>
                  <a:lnTo>
                    <a:pt x="49422" y="0"/>
                  </a:lnTo>
                  <a:lnTo>
                    <a:pt x="63297" y="0"/>
                  </a:lnTo>
                  <a:lnTo>
                    <a:pt x="63297" y="75719"/>
                  </a:lnTo>
                  <a:lnTo>
                    <a:pt x="49422" y="75719"/>
                  </a:lnTo>
                  <a:lnTo>
                    <a:pt x="13875" y="22531"/>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7" name="Freeform: Shape 17">
              <a:extLst>
                <a:ext uri="{FF2B5EF4-FFF2-40B4-BE49-F238E27FC236}">
                  <a16:creationId xmlns:a16="http://schemas.microsoft.com/office/drawing/2014/main" id="{8CB8C09E-B6EB-D9DD-6575-B9278359D5F1}"/>
                </a:ext>
              </a:extLst>
            </p:cNvPr>
            <p:cNvSpPr/>
            <p:nvPr/>
          </p:nvSpPr>
          <p:spPr>
            <a:xfrm>
              <a:off x="1509888" y="1472575"/>
              <a:ext cx="64685" cy="75719"/>
            </a:xfrm>
            <a:custGeom>
              <a:avLst/>
              <a:gdLst>
                <a:gd name="connsiteX0" fmla="*/ 0 w 64685"/>
                <a:gd name="connsiteY0" fmla="*/ 75719 h 75719"/>
                <a:gd name="connsiteX1" fmla="*/ 0 w 64685"/>
                <a:gd name="connsiteY1" fmla="*/ 0 h 75719"/>
                <a:gd name="connsiteX2" fmla="*/ 25834 w 64685"/>
                <a:gd name="connsiteY2" fmla="*/ 0 h 75719"/>
                <a:gd name="connsiteX3" fmla="*/ 47770 w 64685"/>
                <a:gd name="connsiteY3" fmla="*/ 4691 h 75719"/>
                <a:gd name="connsiteX4" fmla="*/ 60522 w 64685"/>
                <a:gd name="connsiteY4" fmla="*/ 17906 h 75719"/>
                <a:gd name="connsiteX5" fmla="*/ 64685 w 64685"/>
                <a:gd name="connsiteY5" fmla="*/ 37860 h 75719"/>
                <a:gd name="connsiteX6" fmla="*/ 60522 w 64685"/>
                <a:gd name="connsiteY6" fmla="*/ 57813 h 75719"/>
                <a:gd name="connsiteX7" fmla="*/ 47770 w 64685"/>
                <a:gd name="connsiteY7" fmla="*/ 71028 h 75719"/>
                <a:gd name="connsiteX8" fmla="*/ 25834 w 64685"/>
                <a:gd name="connsiteY8" fmla="*/ 75719 h 75719"/>
                <a:gd name="connsiteX9" fmla="*/ 0 w 64685"/>
                <a:gd name="connsiteY9" fmla="*/ 75719 h 75719"/>
                <a:gd name="connsiteX10" fmla="*/ 13875 w 64685"/>
                <a:gd name="connsiteY10" fmla="*/ 63826 h 75719"/>
                <a:gd name="connsiteX11" fmla="*/ 25240 w 64685"/>
                <a:gd name="connsiteY11" fmla="*/ 63826 h 75719"/>
                <a:gd name="connsiteX12" fmla="*/ 40304 w 64685"/>
                <a:gd name="connsiteY12" fmla="*/ 60721 h 75719"/>
                <a:gd name="connsiteX13" fmla="*/ 48167 w 64685"/>
                <a:gd name="connsiteY13" fmla="*/ 51867 h 75719"/>
                <a:gd name="connsiteX14" fmla="*/ 50545 w 64685"/>
                <a:gd name="connsiteY14" fmla="*/ 37860 h 75719"/>
                <a:gd name="connsiteX15" fmla="*/ 48167 w 64685"/>
                <a:gd name="connsiteY15" fmla="*/ 23918 h 75719"/>
                <a:gd name="connsiteX16" fmla="*/ 40304 w 64685"/>
                <a:gd name="connsiteY16" fmla="*/ 14932 h 75719"/>
                <a:gd name="connsiteX17" fmla="*/ 25240 w 64685"/>
                <a:gd name="connsiteY17" fmla="*/ 11827 h 75719"/>
                <a:gd name="connsiteX18" fmla="*/ 13875 w 64685"/>
                <a:gd name="connsiteY18" fmla="*/ 11827 h 75719"/>
                <a:gd name="connsiteX19" fmla="*/ 13875 w 64685"/>
                <a:gd name="connsiteY19" fmla="*/ 63826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685" h="75719">
                  <a:moveTo>
                    <a:pt x="0" y="75719"/>
                  </a:moveTo>
                  <a:lnTo>
                    <a:pt x="0" y="0"/>
                  </a:lnTo>
                  <a:lnTo>
                    <a:pt x="25834" y="0"/>
                  </a:lnTo>
                  <a:cubicBezTo>
                    <a:pt x="34688" y="0"/>
                    <a:pt x="42022" y="1586"/>
                    <a:pt x="47770" y="4691"/>
                  </a:cubicBezTo>
                  <a:cubicBezTo>
                    <a:pt x="53519" y="7863"/>
                    <a:pt x="57747" y="12223"/>
                    <a:pt x="60522" y="17906"/>
                  </a:cubicBezTo>
                  <a:cubicBezTo>
                    <a:pt x="63297" y="23588"/>
                    <a:pt x="64685" y="30195"/>
                    <a:pt x="64685" y="37860"/>
                  </a:cubicBezTo>
                  <a:cubicBezTo>
                    <a:pt x="64685" y="45524"/>
                    <a:pt x="63297" y="52131"/>
                    <a:pt x="60522" y="57813"/>
                  </a:cubicBezTo>
                  <a:cubicBezTo>
                    <a:pt x="57747" y="63496"/>
                    <a:pt x="53519" y="67856"/>
                    <a:pt x="47770" y="71028"/>
                  </a:cubicBezTo>
                  <a:cubicBezTo>
                    <a:pt x="42022" y="74133"/>
                    <a:pt x="34754" y="75719"/>
                    <a:pt x="25834" y="75719"/>
                  </a:cubicBezTo>
                  <a:lnTo>
                    <a:pt x="0" y="75719"/>
                  </a:lnTo>
                  <a:close/>
                  <a:moveTo>
                    <a:pt x="13875" y="63826"/>
                  </a:moveTo>
                  <a:lnTo>
                    <a:pt x="25240" y="63826"/>
                  </a:lnTo>
                  <a:cubicBezTo>
                    <a:pt x="31583" y="63826"/>
                    <a:pt x="36604" y="62769"/>
                    <a:pt x="40304" y="60721"/>
                  </a:cubicBezTo>
                  <a:cubicBezTo>
                    <a:pt x="44004" y="58672"/>
                    <a:pt x="46647" y="55699"/>
                    <a:pt x="48167" y="51867"/>
                  </a:cubicBezTo>
                  <a:cubicBezTo>
                    <a:pt x="49753" y="48035"/>
                    <a:pt x="50545" y="43344"/>
                    <a:pt x="50545" y="37860"/>
                  </a:cubicBezTo>
                  <a:cubicBezTo>
                    <a:pt x="50545" y="32376"/>
                    <a:pt x="49753" y="27817"/>
                    <a:pt x="48167" y="23918"/>
                  </a:cubicBezTo>
                  <a:cubicBezTo>
                    <a:pt x="46581" y="20020"/>
                    <a:pt x="43938" y="17047"/>
                    <a:pt x="40304" y="14932"/>
                  </a:cubicBezTo>
                  <a:cubicBezTo>
                    <a:pt x="36604" y="12818"/>
                    <a:pt x="31583" y="11827"/>
                    <a:pt x="25240" y="11827"/>
                  </a:cubicBezTo>
                  <a:lnTo>
                    <a:pt x="13875" y="11827"/>
                  </a:lnTo>
                  <a:lnTo>
                    <a:pt x="13875" y="63826"/>
                  </a:lnTo>
                  <a:close/>
                </a:path>
              </a:pathLst>
            </a:custGeom>
            <a:solidFill>
              <a:schemeClr val="bg1"/>
            </a:solidFill>
            <a:ln w="6589"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5CBDDC88-FE7D-BC4B-E7B2-FDA97555CBF1}"/>
                </a:ext>
              </a:extLst>
            </p:cNvPr>
            <p:cNvSpPr/>
            <p:nvPr/>
          </p:nvSpPr>
          <p:spPr>
            <a:xfrm>
              <a:off x="1620890" y="1471386"/>
              <a:ext cx="69970" cy="78229"/>
            </a:xfrm>
            <a:custGeom>
              <a:avLst/>
              <a:gdLst>
                <a:gd name="connsiteX0" fmla="*/ 36736 w 69970"/>
                <a:gd name="connsiteY0" fmla="*/ 78230 h 78229"/>
                <a:gd name="connsiteX1" fmla="*/ 17047 w 69970"/>
                <a:gd name="connsiteY1" fmla="*/ 73341 h 78229"/>
                <a:gd name="connsiteX2" fmla="*/ 4427 w 69970"/>
                <a:gd name="connsiteY2" fmla="*/ 59597 h 78229"/>
                <a:gd name="connsiteX3" fmla="*/ 0 w 69970"/>
                <a:gd name="connsiteY3" fmla="*/ 39181 h 78229"/>
                <a:gd name="connsiteX4" fmla="*/ 4427 w 69970"/>
                <a:gd name="connsiteY4" fmla="*/ 18765 h 78229"/>
                <a:gd name="connsiteX5" fmla="*/ 17047 w 69970"/>
                <a:gd name="connsiteY5" fmla="*/ 4955 h 78229"/>
                <a:gd name="connsiteX6" fmla="*/ 36736 w 69970"/>
                <a:gd name="connsiteY6" fmla="*/ 0 h 78229"/>
                <a:gd name="connsiteX7" fmla="*/ 59069 w 69970"/>
                <a:gd name="connsiteY7" fmla="*/ 6739 h 78229"/>
                <a:gd name="connsiteX8" fmla="*/ 69971 w 69970"/>
                <a:gd name="connsiteY8" fmla="*/ 25702 h 78229"/>
                <a:gd name="connsiteX9" fmla="*/ 54708 w 69970"/>
                <a:gd name="connsiteY9" fmla="*/ 25702 h 78229"/>
                <a:gd name="connsiteX10" fmla="*/ 48695 w 69970"/>
                <a:gd name="connsiteY10" fmla="*/ 15990 h 78229"/>
                <a:gd name="connsiteX11" fmla="*/ 36538 w 69970"/>
                <a:gd name="connsiteY11" fmla="*/ 12488 h 78229"/>
                <a:gd name="connsiteX12" fmla="*/ 20086 w 69970"/>
                <a:gd name="connsiteY12" fmla="*/ 19624 h 78229"/>
                <a:gd name="connsiteX13" fmla="*/ 14140 w 69970"/>
                <a:gd name="connsiteY13" fmla="*/ 39181 h 78229"/>
                <a:gd name="connsiteX14" fmla="*/ 20086 w 69970"/>
                <a:gd name="connsiteY14" fmla="*/ 58672 h 78229"/>
                <a:gd name="connsiteX15" fmla="*/ 36538 w 69970"/>
                <a:gd name="connsiteY15" fmla="*/ 65742 h 78229"/>
                <a:gd name="connsiteX16" fmla="*/ 48695 w 69970"/>
                <a:gd name="connsiteY16" fmla="*/ 62439 h 78229"/>
                <a:gd name="connsiteX17" fmla="*/ 54708 w 69970"/>
                <a:gd name="connsiteY17" fmla="*/ 53321 h 78229"/>
                <a:gd name="connsiteX18" fmla="*/ 69971 w 69970"/>
                <a:gd name="connsiteY18" fmla="*/ 53321 h 78229"/>
                <a:gd name="connsiteX19" fmla="*/ 59069 w 69970"/>
                <a:gd name="connsiteY19" fmla="*/ 71623 h 78229"/>
                <a:gd name="connsiteX20" fmla="*/ 36736 w 69970"/>
                <a:gd name="connsiteY20" fmla="*/ 78230 h 7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970" h="78229">
                  <a:moveTo>
                    <a:pt x="36736" y="78230"/>
                  </a:moveTo>
                  <a:cubicBezTo>
                    <a:pt x="29072" y="78230"/>
                    <a:pt x="22531" y="76578"/>
                    <a:pt x="17047" y="73341"/>
                  </a:cubicBezTo>
                  <a:cubicBezTo>
                    <a:pt x="11563" y="70037"/>
                    <a:pt x="7334" y="65478"/>
                    <a:pt x="4427" y="59597"/>
                  </a:cubicBezTo>
                  <a:cubicBezTo>
                    <a:pt x="1454" y="53717"/>
                    <a:pt x="0" y="46912"/>
                    <a:pt x="0" y="39181"/>
                  </a:cubicBezTo>
                  <a:cubicBezTo>
                    <a:pt x="0" y="31451"/>
                    <a:pt x="1454" y="24645"/>
                    <a:pt x="4427" y="18765"/>
                  </a:cubicBezTo>
                  <a:cubicBezTo>
                    <a:pt x="7400" y="12884"/>
                    <a:pt x="11629" y="8259"/>
                    <a:pt x="17047" y="4955"/>
                  </a:cubicBezTo>
                  <a:cubicBezTo>
                    <a:pt x="22531" y="1652"/>
                    <a:pt x="29072" y="0"/>
                    <a:pt x="36736" y="0"/>
                  </a:cubicBezTo>
                  <a:cubicBezTo>
                    <a:pt x="45788" y="0"/>
                    <a:pt x="53254" y="2246"/>
                    <a:pt x="59069" y="6739"/>
                  </a:cubicBezTo>
                  <a:cubicBezTo>
                    <a:pt x="64883" y="11232"/>
                    <a:pt x="68517" y="17575"/>
                    <a:pt x="69971" y="25702"/>
                  </a:cubicBezTo>
                  <a:lnTo>
                    <a:pt x="54708" y="25702"/>
                  </a:lnTo>
                  <a:cubicBezTo>
                    <a:pt x="53783" y="21606"/>
                    <a:pt x="51735" y="18368"/>
                    <a:pt x="48695" y="15990"/>
                  </a:cubicBezTo>
                  <a:cubicBezTo>
                    <a:pt x="45656" y="13677"/>
                    <a:pt x="41560" y="12488"/>
                    <a:pt x="36538" y="12488"/>
                  </a:cubicBezTo>
                  <a:cubicBezTo>
                    <a:pt x="29534" y="12488"/>
                    <a:pt x="24050" y="14866"/>
                    <a:pt x="20086" y="19624"/>
                  </a:cubicBezTo>
                  <a:cubicBezTo>
                    <a:pt x="16122" y="24381"/>
                    <a:pt x="14140" y="30922"/>
                    <a:pt x="14140" y="39181"/>
                  </a:cubicBezTo>
                  <a:cubicBezTo>
                    <a:pt x="14140" y="47440"/>
                    <a:pt x="16122" y="53981"/>
                    <a:pt x="20086" y="58672"/>
                  </a:cubicBezTo>
                  <a:cubicBezTo>
                    <a:pt x="24050" y="63364"/>
                    <a:pt x="29534" y="65742"/>
                    <a:pt x="36538" y="65742"/>
                  </a:cubicBezTo>
                  <a:cubicBezTo>
                    <a:pt x="41560" y="65742"/>
                    <a:pt x="45656" y="64619"/>
                    <a:pt x="48695" y="62439"/>
                  </a:cubicBezTo>
                  <a:cubicBezTo>
                    <a:pt x="51735" y="60258"/>
                    <a:pt x="53783" y="57219"/>
                    <a:pt x="54708" y="53321"/>
                  </a:cubicBezTo>
                  <a:lnTo>
                    <a:pt x="69971" y="53321"/>
                  </a:lnTo>
                  <a:cubicBezTo>
                    <a:pt x="68517" y="61117"/>
                    <a:pt x="64883" y="67196"/>
                    <a:pt x="59069" y="71623"/>
                  </a:cubicBezTo>
                  <a:cubicBezTo>
                    <a:pt x="53254" y="76049"/>
                    <a:pt x="45788" y="78230"/>
                    <a:pt x="36736" y="78230"/>
                  </a:cubicBezTo>
                </a:path>
              </a:pathLst>
            </a:custGeom>
            <a:solidFill>
              <a:schemeClr val="bg1"/>
            </a:solidFill>
            <a:ln w="6589" cap="flat">
              <a:noFill/>
              <a:prstDash val="solid"/>
              <a:miter/>
            </a:ln>
          </p:spPr>
          <p:txBody>
            <a:bodyPr rtlCol="0" anchor="ctr"/>
            <a:lstStyle/>
            <a:p>
              <a:endParaRPr lang="en-US"/>
            </a:p>
          </p:txBody>
        </p:sp>
        <p:sp>
          <p:nvSpPr>
            <p:cNvPr id="19" name="Freeform: Shape 19">
              <a:extLst>
                <a:ext uri="{FF2B5EF4-FFF2-40B4-BE49-F238E27FC236}">
                  <a16:creationId xmlns:a16="http://schemas.microsoft.com/office/drawing/2014/main" id="{6E24DB8E-CE4B-D9ED-A996-2E5C5141AF0A}"/>
                </a:ext>
              </a:extLst>
            </p:cNvPr>
            <p:cNvSpPr/>
            <p:nvPr/>
          </p:nvSpPr>
          <p:spPr>
            <a:xfrm>
              <a:off x="1708040" y="1472641"/>
              <a:ext cx="59861" cy="76974"/>
            </a:xfrm>
            <a:custGeom>
              <a:avLst/>
              <a:gdLst>
                <a:gd name="connsiteX0" fmla="*/ 29666 w 59861"/>
                <a:gd name="connsiteY0" fmla="*/ 76974 h 76974"/>
                <a:gd name="connsiteX1" fmla="*/ 14602 w 59861"/>
                <a:gd name="connsiteY1" fmla="*/ 73671 h 76974"/>
                <a:gd name="connsiteX2" fmla="*/ 3964 w 59861"/>
                <a:gd name="connsiteY2" fmla="*/ 63694 h 76974"/>
                <a:gd name="connsiteX3" fmla="*/ 0 w 59861"/>
                <a:gd name="connsiteY3" fmla="*/ 46713 h 76974"/>
                <a:gd name="connsiteX4" fmla="*/ 0 w 59861"/>
                <a:gd name="connsiteY4" fmla="*/ 0 h 76974"/>
                <a:gd name="connsiteX5" fmla="*/ 13809 w 59861"/>
                <a:gd name="connsiteY5" fmla="*/ 0 h 76974"/>
                <a:gd name="connsiteX6" fmla="*/ 13809 w 59861"/>
                <a:gd name="connsiteY6" fmla="*/ 46845 h 76974"/>
                <a:gd name="connsiteX7" fmla="*/ 18104 w 59861"/>
                <a:gd name="connsiteY7" fmla="*/ 60060 h 76974"/>
                <a:gd name="connsiteX8" fmla="*/ 29931 w 59861"/>
                <a:gd name="connsiteY8" fmla="*/ 64355 h 76974"/>
                <a:gd name="connsiteX9" fmla="*/ 41692 w 59861"/>
                <a:gd name="connsiteY9" fmla="*/ 60060 h 76974"/>
                <a:gd name="connsiteX10" fmla="*/ 46053 w 59861"/>
                <a:gd name="connsiteY10" fmla="*/ 46845 h 76974"/>
                <a:gd name="connsiteX11" fmla="*/ 46053 w 59861"/>
                <a:gd name="connsiteY11" fmla="*/ 0 h 76974"/>
                <a:gd name="connsiteX12" fmla="*/ 59862 w 59861"/>
                <a:gd name="connsiteY12" fmla="*/ 0 h 76974"/>
                <a:gd name="connsiteX13" fmla="*/ 59862 w 59861"/>
                <a:gd name="connsiteY13" fmla="*/ 46713 h 76974"/>
                <a:gd name="connsiteX14" fmla="*/ 55765 w 59861"/>
                <a:gd name="connsiteY14" fmla="*/ 63694 h 76974"/>
                <a:gd name="connsiteX15" fmla="*/ 44797 w 59861"/>
                <a:gd name="connsiteY15" fmla="*/ 73671 h 76974"/>
                <a:gd name="connsiteX16" fmla="*/ 29600 w 59861"/>
                <a:gd name="connsiteY16" fmla="*/ 76974 h 7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861" h="76974">
                  <a:moveTo>
                    <a:pt x="29666" y="76974"/>
                  </a:moveTo>
                  <a:cubicBezTo>
                    <a:pt x="24116" y="76974"/>
                    <a:pt x="19095" y="75851"/>
                    <a:pt x="14602" y="73671"/>
                  </a:cubicBezTo>
                  <a:cubicBezTo>
                    <a:pt x="10109" y="71490"/>
                    <a:pt x="6607" y="68121"/>
                    <a:pt x="3964" y="63694"/>
                  </a:cubicBezTo>
                  <a:cubicBezTo>
                    <a:pt x="1321" y="59201"/>
                    <a:pt x="0" y="53585"/>
                    <a:pt x="0" y="46713"/>
                  </a:cubicBezTo>
                  <a:lnTo>
                    <a:pt x="0" y="0"/>
                  </a:lnTo>
                  <a:lnTo>
                    <a:pt x="13809" y="0"/>
                  </a:lnTo>
                  <a:lnTo>
                    <a:pt x="13809" y="46845"/>
                  </a:lnTo>
                  <a:cubicBezTo>
                    <a:pt x="13809" y="52726"/>
                    <a:pt x="15263" y="57153"/>
                    <a:pt x="18104" y="60060"/>
                  </a:cubicBezTo>
                  <a:cubicBezTo>
                    <a:pt x="20945" y="62967"/>
                    <a:pt x="24909" y="64355"/>
                    <a:pt x="29931" y="64355"/>
                  </a:cubicBezTo>
                  <a:cubicBezTo>
                    <a:pt x="34952" y="64355"/>
                    <a:pt x="38851" y="62901"/>
                    <a:pt x="41692" y="60060"/>
                  </a:cubicBezTo>
                  <a:cubicBezTo>
                    <a:pt x="44599" y="57153"/>
                    <a:pt x="46053" y="52792"/>
                    <a:pt x="46053" y="46845"/>
                  </a:cubicBezTo>
                  <a:lnTo>
                    <a:pt x="46053" y="0"/>
                  </a:lnTo>
                  <a:lnTo>
                    <a:pt x="59862" y="0"/>
                  </a:lnTo>
                  <a:lnTo>
                    <a:pt x="59862" y="46713"/>
                  </a:lnTo>
                  <a:cubicBezTo>
                    <a:pt x="59862" y="53585"/>
                    <a:pt x="58474" y="59201"/>
                    <a:pt x="55765" y="63694"/>
                  </a:cubicBezTo>
                  <a:cubicBezTo>
                    <a:pt x="52990" y="68187"/>
                    <a:pt x="49356" y="71490"/>
                    <a:pt x="44797" y="73671"/>
                  </a:cubicBezTo>
                  <a:cubicBezTo>
                    <a:pt x="40238" y="75851"/>
                    <a:pt x="35151" y="76974"/>
                    <a:pt x="29600" y="76974"/>
                  </a:cubicBezTo>
                </a:path>
              </a:pathLst>
            </a:custGeom>
            <a:solidFill>
              <a:schemeClr val="bg1"/>
            </a:solidFill>
            <a:ln w="6589" cap="flat">
              <a:noFill/>
              <a:prstDash val="solid"/>
              <a:miter/>
            </a:ln>
          </p:spPr>
          <p:txBody>
            <a:bodyPr rtlCol="0" anchor="ctr"/>
            <a:lstStyle/>
            <a:p>
              <a:endParaRPr lang="en-US"/>
            </a:p>
          </p:txBody>
        </p:sp>
        <p:sp>
          <p:nvSpPr>
            <p:cNvPr id="20" name="Freeform: Shape 20">
              <a:extLst>
                <a:ext uri="{FF2B5EF4-FFF2-40B4-BE49-F238E27FC236}">
                  <a16:creationId xmlns:a16="http://schemas.microsoft.com/office/drawing/2014/main" id="{7924F6F0-9252-5268-0CB8-95D6DEA517B2}"/>
                </a:ext>
              </a:extLst>
            </p:cNvPr>
            <p:cNvSpPr/>
            <p:nvPr/>
          </p:nvSpPr>
          <p:spPr>
            <a:xfrm>
              <a:off x="1787459" y="1472575"/>
              <a:ext cx="55302" cy="75719"/>
            </a:xfrm>
            <a:custGeom>
              <a:avLst/>
              <a:gdLst>
                <a:gd name="connsiteX0" fmla="*/ 66 w 55302"/>
                <a:gd name="connsiteY0" fmla="*/ 75719 h 75719"/>
                <a:gd name="connsiteX1" fmla="*/ 66 w 55302"/>
                <a:gd name="connsiteY1" fmla="*/ 0 h 75719"/>
                <a:gd name="connsiteX2" fmla="*/ 27883 w 55302"/>
                <a:gd name="connsiteY2" fmla="*/ 0 h 75719"/>
                <a:gd name="connsiteX3" fmla="*/ 42881 w 55302"/>
                <a:gd name="connsiteY3" fmla="*/ 3105 h 75719"/>
                <a:gd name="connsiteX4" fmla="*/ 51669 w 55302"/>
                <a:gd name="connsiteY4" fmla="*/ 11431 h 75719"/>
                <a:gd name="connsiteX5" fmla="*/ 54576 w 55302"/>
                <a:gd name="connsiteY5" fmla="*/ 23059 h 75719"/>
                <a:gd name="connsiteX6" fmla="*/ 50942 w 55302"/>
                <a:gd name="connsiteY6" fmla="*/ 35679 h 75719"/>
                <a:gd name="connsiteX7" fmla="*/ 39644 w 55302"/>
                <a:gd name="connsiteY7" fmla="*/ 44004 h 75719"/>
                <a:gd name="connsiteX8" fmla="*/ 55303 w 55302"/>
                <a:gd name="connsiteY8" fmla="*/ 75719 h 75719"/>
                <a:gd name="connsiteX9" fmla="*/ 39379 w 55302"/>
                <a:gd name="connsiteY9" fmla="*/ 75719 h 75719"/>
                <a:gd name="connsiteX10" fmla="*/ 25306 w 55302"/>
                <a:gd name="connsiteY10" fmla="*/ 45854 h 75719"/>
                <a:gd name="connsiteX11" fmla="*/ 13875 w 55302"/>
                <a:gd name="connsiteY11" fmla="*/ 45854 h 75719"/>
                <a:gd name="connsiteX12" fmla="*/ 13875 w 55302"/>
                <a:gd name="connsiteY12" fmla="*/ 75719 h 75719"/>
                <a:gd name="connsiteX13" fmla="*/ 0 w 55302"/>
                <a:gd name="connsiteY13" fmla="*/ 75719 h 75719"/>
                <a:gd name="connsiteX14" fmla="*/ 13941 w 55302"/>
                <a:gd name="connsiteY14" fmla="*/ 35679 h 75719"/>
                <a:gd name="connsiteX15" fmla="*/ 27024 w 55302"/>
                <a:gd name="connsiteY15" fmla="*/ 35679 h 75719"/>
                <a:gd name="connsiteX16" fmla="*/ 37199 w 55302"/>
                <a:gd name="connsiteY16" fmla="*/ 32309 h 75719"/>
                <a:gd name="connsiteX17" fmla="*/ 40436 w 55302"/>
                <a:gd name="connsiteY17" fmla="*/ 23456 h 75719"/>
                <a:gd name="connsiteX18" fmla="*/ 37265 w 55302"/>
                <a:gd name="connsiteY18" fmla="*/ 14800 h 75719"/>
                <a:gd name="connsiteX19" fmla="*/ 26958 w 55302"/>
                <a:gd name="connsiteY19" fmla="*/ 11563 h 75719"/>
                <a:gd name="connsiteX20" fmla="*/ 14007 w 55302"/>
                <a:gd name="connsiteY20" fmla="*/ 11563 h 75719"/>
                <a:gd name="connsiteX21" fmla="*/ 14007 w 55302"/>
                <a:gd name="connsiteY21" fmla="*/ 3567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302" h="75719">
                  <a:moveTo>
                    <a:pt x="66" y="75719"/>
                  </a:moveTo>
                  <a:lnTo>
                    <a:pt x="66" y="0"/>
                  </a:lnTo>
                  <a:lnTo>
                    <a:pt x="27883" y="0"/>
                  </a:lnTo>
                  <a:cubicBezTo>
                    <a:pt x="33961" y="0"/>
                    <a:pt x="38917" y="991"/>
                    <a:pt x="42881" y="3105"/>
                  </a:cubicBezTo>
                  <a:cubicBezTo>
                    <a:pt x="46779" y="5154"/>
                    <a:pt x="49753" y="7929"/>
                    <a:pt x="51669" y="11431"/>
                  </a:cubicBezTo>
                  <a:cubicBezTo>
                    <a:pt x="53585" y="14932"/>
                    <a:pt x="54576" y="18831"/>
                    <a:pt x="54576" y="23059"/>
                  </a:cubicBezTo>
                  <a:cubicBezTo>
                    <a:pt x="54576" y="27684"/>
                    <a:pt x="53387" y="31913"/>
                    <a:pt x="50942" y="35679"/>
                  </a:cubicBezTo>
                  <a:cubicBezTo>
                    <a:pt x="48497" y="39511"/>
                    <a:pt x="44731" y="42286"/>
                    <a:pt x="39644" y="44004"/>
                  </a:cubicBezTo>
                  <a:lnTo>
                    <a:pt x="55303" y="75719"/>
                  </a:lnTo>
                  <a:lnTo>
                    <a:pt x="39379" y="75719"/>
                  </a:lnTo>
                  <a:lnTo>
                    <a:pt x="25306" y="45854"/>
                  </a:lnTo>
                  <a:lnTo>
                    <a:pt x="13875" y="45854"/>
                  </a:lnTo>
                  <a:lnTo>
                    <a:pt x="13875" y="75719"/>
                  </a:lnTo>
                  <a:lnTo>
                    <a:pt x="0" y="75719"/>
                  </a:lnTo>
                  <a:close/>
                  <a:moveTo>
                    <a:pt x="13941" y="35679"/>
                  </a:moveTo>
                  <a:lnTo>
                    <a:pt x="27024" y="35679"/>
                  </a:lnTo>
                  <a:cubicBezTo>
                    <a:pt x="31649" y="35679"/>
                    <a:pt x="35018" y="34556"/>
                    <a:pt x="37199" y="32309"/>
                  </a:cubicBezTo>
                  <a:cubicBezTo>
                    <a:pt x="39379" y="30063"/>
                    <a:pt x="40436" y="27156"/>
                    <a:pt x="40436" y="23456"/>
                  </a:cubicBezTo>
                  <a:cubicBezTo>
                    <a:pt x="40436" y="19756"/>
                    <a:pt x="39379" y="16981"/>
                    <a:pt x="37265" y="14800"/>
                  </a:cubicBezTo>
                  <a:cubicBezTo>
                    <a:pt x="35151" y="12620"/>
                    <a:pt x="31715" y="11563"/>
                    <a:pt x="26958" y="11563"/>
                  </a:cubicBezTo>
                  <a:lnTo>
                    <a:pt x="14007" y="11563"/>
                  </a:lnTo>
                  <a:lnTo>
                    <a:pt x="14007" y="35679"/>
                  </a:lnTo>
                  <a:close/>
                </a:path>
              </a:pathLst>
            </a:custGeom>
            <a:solidFill>
              <a:schemeClr val="bg1"/>
            </a:solidFill>
            <a:ln w="6589" cap="flat">
              <a:noFill/>
              <a:prstDash val="solid"/>
              <a:miter/>
            </a:ln>
          </p:spPr>
          <p:txBody>
            <a:bodyPr rtlCol="0" anchor="ctr"/>
            <a:lstStyle/>
            <a:p>
              <a:endParaRPr lang="en-US"/>
            </a:p>
          </p:txBody>
        </p:sp>
        <p:sp>
          <p:nvSpPr>
            <p:cNvPr id="21" name="Freeform: Shape 21">
              <a:extLst>
                <a:ext uri="{FF2B5EF4-FFF2-40B4-BE49-F238E27FC236}">
                  <a16:creationId xmlns:a16="http://schemas.microsoft.com/office/drawing/2014/main" id="{C0D47EA8-A860-558D-CC87-0A3186BE0058}"/>
                </a:ext>
              </a:extLst>
            </p:cNvPr>
            <p:cNvSpPr/>
            <p:nvPr/>
          </p:nvSpPr>
          <p:spPr>
            <a:xfrm>
              <a:off x="186033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09 w 49422"/>
                <a:gd name="connsiteY4" fmla="*/ 11166 h 75719"/>
                <a:gd name="connsiteX5" fmla="*/ 13809 w 49422"/>
                <a:gd name="connsiteY5" fmla="*/ 31913 h 75719"/>
                <a:gd name="connsiteX6" fmla="*/ 46185 w 49422"/>
                <a:gd name="connsiteY6" fmla="*/ 31913 h 75719"/>
                <a:gd name="connsiteX7" fmla="*/ 46185 w 49422"/>
                <a:gd name="connsiteY7" fmla="*/ 42749 h 75719"/>
                <a:gd name="connsiteX8" fmla="*/ 13809 w 49422"/>
                <a:gd name="connsiteY8" fmla="*/ 42749 h 75719"/>
                <a:gd name="connsiteX9" fmla="*/ 13809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09" y="11166"/>
                  </a:lnTo>
                  <a:lnTo>
                    <a:pt x="13809" y="31913"/>
                  </a:lnTo>
                  <a:lnTo>
                    <a:pt x="46185" y="31913"/>
                  </a:lnTo>
                  <a:lnTo>
                    <a:pt x="46185" y="42749"/>
                  </a:lnTo>
                  <a:lnTo>
                    <a:pt x="13809" y="42749"/>
                  </a:lnTo>
                  <a:lnTo>
                    <a:pt x="13809"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2" name="Freeform: Shape 22">
              <a:extLst>
                <a:ext uri="{FF2B5EF4-FFF2-40B4-BE49-F238E27FC236}">
                  <a16:creationId xmlns:a16="http://schemas.microsoft.com/office/drawing/2014/main" id="{A7623966-A0BE-2D25-5BCD-163B07685133}"/>
                </a:ext>
              </a:extLst>
            </p:cNvPr>
            <p:cNvSpPr/>
            <p:nvPr/>
          </p:nvSpPr>
          <p:spPr>
            <a:xfrm>
              <a:off x="1925551"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3" name="Freeform: Shape 24">
              <a:extLst>
                <a:ext uri="{FF2B5EF4-FFF2-40B4-BE49-F238E27FC236}">
                  <a16:creationId xmlns:a16="http://schemas.microsoft.com/office/drawing/2014/main" id="{F59B6EBF-A6C8-5941-3507-B05FF5B5D03F}"/>
                </a:ext>
              </a:extLst>
            </p:cNvPr>
            <p:cNvSpPr/>
            <p:nvPr/>
          </p:nvSpPr>
          <p:spPr>
            <a:xfrm>
              <a:off x="1995191" y="1532701"/>
              <a:ext cx="17311" cy="16319"/>
            </a:xfrm>
            <a:custGeom>
              <a:avLst/>
              <a:gdLst>
                <a:gd name="connsiteX0" fmla="*/ 8655 w 17311"/>
                <a:gd name="connsiteY0" fmla="*/ 16320 h 16319"/>
                <a:gd name="connsiteX1" fmla="*/ 2445 w 17311"/>
                <a:gd name="connsiteY1" fmla="*/ 13941 h 16319"/>
                <a:gd name="connsiteX2" fmla="*/ 0 w 17311"/>
                <a:gd name="connsiteY2" fmla="*/ 8193 h 16319"/>
                <a:gd name="connsiteX3" fmla="*/ 2445 w 17311"/>
                <a:gd name="connsiteY3" fmla="*/ 2379 h 16319"/>
                <a:gd name="connsiteX4" fmla="*/ 8655 w 17311"/>
                <a:gd name="connsiteY4" fmla="*/ 0 h 16319"/>
                <a:gd name="connsiteX5" fmla="*/ 14866 w 17311"/>
                <a:gd name="connsiteY5" fmla="*/ 2379 h 16319"/>
                <a:gd name="connsiteX6" fmla="*/ 17311 w 17311"/>
                <a:gd name="connsiteY6" fmla="*/ 8193 h 16319"/>
                <a:gd name="connsiteX7" fmla="*/ 14866 w 17311"/>
                <a:gd name="connsiteY7" fmla="*/ 13941 h 16319"/>
                <a:gd name="connsiteX8" fmla="*/ 8655 w 17311"/>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1" h="16319">
                  <a:moveTo>
                    <a:pt x="8655" y="16320"/>
                  </a:moveTo>
                  <a:cubicBezTo>
                    <a:pt x="6145" y="16320"/>
                    <a:pt x="4030" y="15527"/>
                    <a:pt x="2445" y="13941"/>
                  </a:cubicBezTo>
                  <a:cubicBezTo>
                    <a:pt x="859" y="12356"/>
                    <a:pt x="0" y="10439"/>
                    <a:pt x="0" y="8193"/>
                  </a:cubicBezTo>
                  <a:cubicBezTo>
                    <a:pt x="0" y="5946"/>
                    <a:pt x="793" y="3964"/>
                    <a:pt x="2445" y="2379"/>
                  </a:cubicBezTo>
                  <a:cubicBezTo>
                    <a:pt x="4097"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24" name="Freeform: Shape 26">
              <a:extLst>
                <a:ext uri="{FF2B5EF4-FFF2-40B4-BE49-F238E27FC236}">
                  <a16:creationId xmlns:a16="http://schemas.microsoft.com/office/drawing/2014/main" id="{8031A4CA-D523-97AF-0557-154A5083888B}"/>
                </a:ext>
              </a:extLst>
            </p:cNvPr>
            <p:cNvSpPr/>
            <p:nvPr/>
          </p:nvSpPr>
          <p:spPr>
            <a:xfrm>
              <a:off x="2058026"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2"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5" name="Freeform: Shape 27">
              <a:extLst>
                <a:ext uri="{FF2B5EF4-FFF2-40B4-BE49-F238E27FC236}">
                  <a16:creationId xmlns:a16="http://schemas.microsoft.com/office/drawing/2014/main" id="{A0E90431-33F0-B0FA-F8EF-6E29BE581F01}"/>
                </a:ext>
              </a:extLst>
            </p:cNvPr>
            <p:cNvSpPr/>
            <p:nvPr/>
          </p:nvSpPr>
          <p:spPr>
            <a:xfrm>
              <a:off x="2125817" y="1472575"/>
              <a:ext cx="70961" cy="75719"/>
            </a:xfrm>
            <a:custGeom>
              <a:avLst/>
              <a:gdLst>
                <a:gd name="connsiteX0" fmla="*/ 0 w 70961"/>
                <a:gd name="connsiteY0" fmla="*/ 75719 h 75719"/>
                <a:gd name="connsiteX1" fmla="*/ 27684 w 70961"/>
                <a:gd name="connsiteY1" fmla="*/ 0 h 75719"/>
                <a:gd name="connsiteX2" fmla="*/ 43278 w 70961"/>
                <a:gd name="connsiteY2" fmla="*/ 0 h 75719"/>
                <a:gd name="connsiteX3" fmla="*/ 70962 w 70961"/>
                <a:gd name="connsiteY3" fmla="*/ 75719 h 75719"/>
                <a:gd name="connsiteX4" fmla="*/ 56228 w 70961"/>
                <a:gd name="connsiteY4" fmla="*/ 75719 h 75719"/>
                <a:gd name="connsiteX5" fmla="*/ 50149 w 70961"/>
                <a:gd name="connsiteY5" fmla="*/ 58210 h 75719"/>
                <a:gd name="connsiteX6" fmla="*/ 20615 w 70961"/>
                <a:gd name="connsiteY6" fmla="*/ 58210 h 75719"/>
                <a:gd name="connsiteX7" fmla="*/ 14470 w 70961"/>
                <a:gd name="connsiteY7" fmla="*/ 75719 h 75719"/>
                <a:gd name="connsiteX8" fmla="*/ 0 w 70961"/>
                <a:gd name="connsiteY8" fmla="*/ 75719 h 75719"/>
                <a:gd name="connsiteX9" fmla="*/ 24447 w 70961"/>
                <a:gd name="connsiteY9" fmla="*/ 47374 h 75719"/>
                <a:gd name="connsiteX10" fmla="*/ 46383 w 70961"/>
                <a:gd name="connsiteY10" fmla="*/ 47374 h 75719"/>
                <a:gd name="connsiteX11" fmla="*/ 35349 w 70961"/>
                <a:gd name="connsiteY11" fmla="*/ 15923 h 75719"/>
                <a:gd name="connsiteX12" fmla="*/ 24447 w 70961"/>
                <a:gd name="connsiteY12" fmla="*/ 47374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961" h="75719">
                  <a:moveTo>
                    <a:pt x="0" y="75719"/>
                  </a:moveTo>
                  <a:lnTo>
                    <a:pt x="27684" y="0"/>
                  </a:lnTo>
                  <a:lnTo>
                    <a:pt x="43278" y="0"/>
                  </a:lnTo>
                  <a:lnTo>
                    <a:pt x="70962" y="75719"/>
                  </a:lnTo>
                  <a:lnTo>
                    <a:pt x="56228" y="75719"/>
                  </a:lnTo>
                  <a:lnTo>
                    <a:pt x="50149" y="58210"/>
                  </a:lnTo>
                  <a:lnTo>
                    <a:pt x="20615" y="58210"/>
                  </a:lnTo>
                  <a:lnTo>
                    <a:pt x="14470" y="75719"/>
                  </a:lnTo>
                  <a:lnTo>
                    <a:pt x="0" y="75719"/>
                  </a:lnTo>
                  <a:close/>
                  <a:moveTo>
                    <a:pt x="24447" y="47374"/>
                  </a:moveTo>
                  <a:lnTo>
                    <a:pt x="46383" y="47374"/>
                  </a:lnTo>
                  <a:lnTo>
                    <a:pt x="35349" y="15923"/>
                  </a:lnTo>
                  <a:lnTo>
                    <a:pt x="24447" y="47374"/>
                  </a:lnTo>
                  <a:close/>
                </a:path>
              </a:pathLst>
            </a:custGeom>
            <a:solidFill>
              <a:schemeClr val="bg1"/>
            </a:solidFill>
            <a:ln w="6589" cap="flat">
              <a:noFill/>
              <a:prstDash val="solid"/>
              <a:miter/>
            </a:ln>
          </p:spPr>
          <p:txBody>
            <a:bodyPr rtlCol="0" anchor="ctr"/>
            <a:lstStyle/>
            <a:p>
              <a:endParaRPr lang="en-US"/>
            </a:p>
          </p:txBody>
        </p:sp>
        <p:sp>
          <p:nvSpPr>
            <p:cNvPr id="26" name="Freeform: Shape 28">
              <a:extLst>
                <a:ext uri="{FF2B5EF4-FFF2-40B4-BE49-F238E27FC236}">
                  <a16:creationId xmlns:a16="http://schemas.microsoft.com/office/drawing/2014/main" id="{78FFE246-0A46-6A96-E7A5-FC885E5ECC00}"/>
                </a:ext>
              </a:extLst>
            </p:cNvPr>
            <p:cNvSpPr/>
            <p:nvPr/>
          </p:nvSpPr>
          <p:spPr>
            <a:xfrm>
              <a:off x="2196580"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27" name="Freeform: Shape 29">
              <a:extLst>
                <a:ext uri="{FF2B5EF4-FFF2-40B4-BE49-F238E27FC236}">
                  <a16:creationId xmlns:a16="http://schemas.microsoft.com/office/drawing/2014/main" id="{23372790-8224-EF26-9CCE-69D86724AB59}"/>
                </a:ext>
              </a:extLst>
            </p:cNvPr>
            <p:cNvSpPr/>
            <p:nvPr/>
          </p:nvSpPr>
          <p:spPr>
            <a:xfrm>
              <a:off x="228326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8" name="Freeform: Shape 30">
              <a:extLst>
                <a:ext uri="{FF2B5EF4-FFF2-40B4-BE49-F238E27FC236}">
                  <a16:creationId xmlns:a16="http://schemas.microsoft.com/office/drawing/2014/main" id="{BFBA7101-9BC3-EDF5-039E-04AB1161DF3E}"/>
                </a:ext>
              </a:extLst>
            </p:cNvPr>
            <p:cNvSpPr/>
            <p:nvPr/>
          </p:nvSpPr>
          <p:spPr>
            <a:xfrm>
              <a:off x="2382376" y="1472575"/>
              <a:ext cx="47374" cy="75719"/>
            </a:xfrm>
            <a:custGeom>
              <a:avLst/>
              <a:gdLst>
                <a:gd name="connsiteX0" fmla="*/ 0 w 47374"/>
                <a:gd name="connsiteY0" fmla="*/ 75719 h 75719"/>
                <a:gd name="connsiteX1" fmla="*/ 0 w 47374"/>
                <a:gd name="connsiteY1" fmla="*/ 0 h 75719"/>
                <a:gd name="connsiteX2" fmla="*/ 13809 w 47374"/>
                <a:gd name="connsiteY2" fmla="*/ 0 h 75719"/>
                <a:gd name="connsiteX3" fmla="*/ 13809 w 47374"/>
                <a:gd name="connsiteY3" fmla="*/ 64883 h 75719"/>
                <a:gd name="connsiteX4" fmla="*/ 47374 w 47374"/>
                <a:gd name="connsiteY4" fmla="*/ 64883 h 75719"/>
                <a:gd name="connsiteX5" fmla="*/ 47374 w 47374"/>
                <a:gd name="connsiteY5" fmla="*/ 75719 h 75719"/>
                <a:gd name="connsiteX6" fmla="*/ 0 w 47374"/>
                <a:gd name="connsiteY6"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74" h="75719">
                  <a:moveTo>
                    <a:pt x="0" y="75719"/>
                  </a:moveTo>
                  <a:lnTo>
                    <a:pt x="0" y="0"/>
                  </a:lnTo>
                  <a:lnTo>
                    <a:pt x="13809" y="0"/>
                  </a:lnTo>
                  <a:lnTo>
                    <a:pt x="13809" y="64883"/>
                  </a:lnTo>
                  <a:lnTo>
                    <a:pt x="47374" y="64883"/>
                  </a:lnTo>
                  <a:lnTo>
                    <a:pt x="47374" y="75719"/>
                  </a:lnTo>
                  <a:lnTo>
                    <a:pt x="0" y="75719"/>
                  </a:lnTo>
                  <a:close/>
                </a:path>
              </a:pathLst>
            </a:custGeom>
            <a:solidFill>
              <a:schemeClr val="bg1"/>
            </a:solidFill>
            <a:ln w="6589" cap="flat">
              <a:noFill/>
              <a:prstDash val="solid"/>
              <a:miter/>
            </a:ln>
          </p:spPr>
          <p:txBody>
            <a:bodyPr rtlCol="0" anchor="ctr"/>
            <a:lstStyle/>
            <a:p>
              <a:endParaRPr lang="en-US"/>
            </a:p>
          </p:txBody>
        </p:sp>
        <p:sp>
          <p:nvSpPr>
            <p:cNvPr id="29" name="Freeform: Shape 31">
              <a:extLst>
                <a:ext uri="{FF2B5EF4-FFF2-40B4-BE49-F238E27FC236}">
                  <a16:creationId xmlns:a16="http://schemas.microsoft.com/office/drawing/2014/main" id="{713703FF-7B26-07D6-5F4D-62C28512E181}"/>
                </a:ext>
              </a:extLst>
            </p:cNvPr>
            <p:cNvSpPr/>
            <p:nvPr/>
          </p:nvSpPr>
          <p:spPr>
            <a:xfrm>
              <a:off x="2447325"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30" name="Freeform: Shape 32">
              <a:extLst>
                <a:ext uri="{FF2B5EF4-FFF2-40B4-BE49-F238E27FC236}">
                  <a16:creationId xmlns:a16="http://schemas.microsoft.com/office/drawing/2014/main" id="{6B525753-A45C-F21D-D616-AA339AB8D8C9}"/>
                </a:ext>
              </a:extLst>
            </p:cNvPr>
            <p:cNvSpPr/>
            <p:nvPr/>
          </p:nvSpPr>
          <p:spPr>
            <a:xfrm>
              <a:off x="2475604"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31" name="Freeform: Shape 33">
              <a:extLst>
                <a:ext uri="{FF2B5EF4-FFF2-40B4-BE49-F238E27FC236}">
                  <a16:creationId xmlns:a16="http://schemas.microsoft.com/office/drawing/2014/main" id="{2D58617A-6BA1-111C-01E6-B6033131C7AB}"/>
                </a:ext>
              </a:extLst>
            </p:cNvPr>
            <p:cNvSpPr/>
            <p:nvPr/>
          </p:nvSpPr>
          <p:spPr>
            <a:xfrm>
              <a:off x="2562292"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32" name="Freeform: Shape 34">
              <a:extLst>
                <a:ext uri="{FF2B5EF4-FFF2-40B4-BE49-F238E27FC236}">
                  <a16:creationId xmlns:a16="http://schemas.microsoft.com/office/drawing/2014/main" id="{AE9F23C4-80A4-8FD8-EDBE-841966D2FDB1}"/>
                </a:ext>
              </a:extLst>
            </p:cNvPr>
            <p:cNvSpPr/>
            <p:nvPr/>
          </p:nvSpPr>
          <p:spPr>
            <a:xfrm>
              <a:off x="2627571" y="1471452"/>
              <a:ext cx="55170" cy="78361"/>
            </a:xfrm>
            <a:custGeom>
              <a:avLst/>
              <a:gdLst>
                <a:gd name="connsiteX0" fmla="*/ 28543 w 55170"/>
                <a:gd name="connsiteY0" fmla="*/ 78164 h 78361"/>
                <a:gd name="connsiteX1" fmla="*/ 13809 w 55170"/>
                <a:gd name="connsiteY1" fmla="*/ 75323 h 78361"/>
                <a:gd name="connsiteX2" fmla="*/ 3766 w 55170"/>
                <a:gd name="connsiteY2" fmla="*/ 67130 h 78361"/>
                <a:gd name="connsiteX3" fmla="*/ 0 w 55170"/>
                <a:gd name="connsiteY3" fmla="*/ 54113 h 78361"/>
                <a:gd name="connsiteX4" fmla="*/ 14602 w 55170"/>
                <a:gd name="connsiteY4" fmla="*/ 54113 h 78361"/>
                <a:gd name="connsiteX5" fmla="*/ 18434 w 55170"/>
                <a:gd name="connsiteY5" fmla="*/ 63033 h 78361"/>
                <a:gd name="connsiteX6" fmla="*/ 28411 w 55170"/>
                <a:gd name="connsiteY6" fmla="*/ 66667 h 78361"/>
                <a:gd name="connsiteX7" fmla="*/ 37199 w 55170"/>
                <a:gd name="connsiteY7" fmla="*/ 64024 h 78361"/>
                <a:gd name="connsiteX8" fmla="*/ 40436 w 55170"/>
                <a:gd name="connsiteY8" fmla="*/ 56955 h 78361"/>
                <a:gd name="connsiteX9" fmla="*/ 37595 w 55170"/>
                <a:gd name="connsiteY9" fmla="*/ 49687 h 78361"/>
                <a:gd name="connsiteX10" fmla="*/ 29931 w 55170"/>
                <a:gd name="connsiteY10" fmla="*/ 45458 h 78361"/>
                <a:gd name="connsiteX11" fmla="*/ 19756 w 55170"/>
                <a:gd name="connsiteY11" fmla="*/ 42022 h 78361"/>
                <a:gd name="connsiteX12" fmla="*/ 6409 w 55170"/>
                <a:gd name="connsiteY12" fmla="*/ 34226 h 78361"/>
                <a:gd name="connsiteX13" fmla="*/ 1784 w 55170"/>
                <a:gd name="connsiteY13" fmla="*/ 21606 h 78361"/>
                <a:gd name="connsiteX14" fmla="*/ 4955 w 55170"/>
                <a:gd name="connsiteY14" fmla="*/ 10109 h 78361"/>
                <a:gd name="connsiteX15" fmla="*/ 14007 w 55170"/>
                <a:gd name="connsiteY15" fmla="*/ 2643 h 78361"/>
                <a:gd name="connsiteX16" fmla="*/ 27222 w 55170"/>
                <a:gd name="connsiteY16" fmla="*/ 0 h 78361"/>
                <a:gd name="connsiteX17" fmla="*/ 40568 w 55170"/>
                <a:gd name="connsiteY17" fmla="*/ 2709 h 78361"/>
                <a:gd name="connsiteX18" fmla="*/ 49686 w 55170"/>
                <a:gd name="connsiteY18" fmla="*/ 10307 h 78361"/>
                <a:gd name="connsiteX19" fmla="*/ 53188 w 55170"/>
                <a:gd name="connsiteY19" fmla="*/ 21870 h 78361"/>
                <a:gd name="connsiteX20" fmla="*/ 38388 w 55170"/>
                <a:gd name="connsiteY20" fmla="*/ 21870 h 78361"/>
                <a:gd name="connsiteX21" fmla="*/ 35283 w 55170"/>
                <a:gd name="connsiteY21" fmla="*/ 14800 h 78361"/>
                <a:gd name="connsiteX22" fmla="*/ 27024 w 55170"/>
                <a:gd name="connsiteY22" fmla="*/ 11695 h 78361"/>
                <a:gd name="connsiteX23" fmla="*/ 19425 w 55170"/>
                <a:gd name="connsiteY23" fmla="*/ 13941 h 78361"/>
                <a:gd name="connsiteX24" fmla="*/ 16320 w 55170"/>
                <a:gd name="connsiteY24" fmla="*/ 20681 h 78361"/>
                <a:gd name="connsiteX25" fmla="*/ 18698 w 55170"/>
                <a:gd name="connsiteY25" fmla="*/ 26693 h 78361"/>
                <a:gd name="connsiteX26" fmla="*/ 25174 w 55170"/>
                <a:gd name="connsiteY26" fmla="*/ 30459 h 78361"/>
                <a:gd name="connsiteX27" fmla="*/ 34622 w 55170"/>
                <a:gd name="connsiteY27" fmla="*/ 33697 h 78361"/>
                <a:gd name="connsiteX28" fmla="*/ 44863 w 55170"/>
                <a:gd name="connsiteY28" fmla="*/ 38256 h 78361"/>
                <a:gd name="connsiteX29" fmla="*/ 52329 w 55170"/>
                <a:gd name="connsiteY29" fmla="*/ 45128 h 78361"/>
                <a:gd name="connsiteX30" fmla="*/ 55171 w 55170"/>
                <a:gd name="connsiteY30" fmla="*/ 56096 h 78361"/>
                <a:gd name="connsiteX31" fmla="*/ 52131 w 55170"/>
                <a:gd name="connsiteY31" fmla="*/ 67130 h 78361"/>
                <a:gd name="connsiteX32" fmla="*/ 43145 w 55170"/>
                <a:gd name="connsiteY32" fmla="*/ 75257 h 78361"/>
                <a:gd name="connsiteX33" fmla="*/ 28543 w 55170"/>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170" h="78361">
                  <a:moveTo>
                    <a:pt x="28543" y="78164"/>
                  </a:moveTo>
                  <a:cubicBezTo>
                    <a:pt x="22993" y="78164"/>
                    <a:pt x="18104" y="77239"/>
                    <a:pt x="13809" y="75323"/>
                  </a:cubicBezTo>
                  <a:cubicBezTo>
                    <a:pt x="9581" y="73407"/>
                    <a:pt x="6211" y="70698"/>
                    <a:pt x="3766" y="67130"/>
                  </a:cubicBezTo>
                  <a:cubicBezTo>
                    <a:pt x="1322" y="63562"/>
                    <a:pt x="66" y="59201"/>
                    <a:pt x="0" y="54113"/>
                  </a:cubicBezTo>
                  <a:lnTo>
                    <a:pt x="14602" y="54113"/>
                  </a:lnTo>
                  <a:cubicBezTo>
                    <a:pt x="14734" y="57615"/>
                    <a:pt x="15989"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31" y="45458"/>
                  </a:cubicBezTo>
                  <a:cubicBezTo>
                    <a:pt x="26759" y="44401"/>
                    <a:pt x="23390" y="43211"/>
                    <a:pt x="19756" y="42022"/>
                  </a:cubicBezTo>
                  <a:cubicBezTo>
                    <a:pt x="13941" y="40040"/>
                    <a:pt x="9448" y="37397"/>
                    <a:pt x="6409" y="34226"/>
                  </a:cubicBezTo>
                  <a:cubicBezTo>
                    <a:pt x="3370" y="31054"/>
                    <a:pt x="1784" y="26825"/>
                    <a:pt x="1784" y="21606"/>
                  </a:cubicBezTo>
                  <a:cubicBezTo>
                    <a:pt x="1718" y="17113"/>
                    <a:pt x="2775" y="13281"/>
                    <a:pt x="4955" y="10109"/>
                  </a:cubicBezTo>
                  <a:cubicBezTo>
                    <a:pt x="7136" y="6938"/>
                    <a:pt x="10175" y="4427"/>
                    <a:pt x="14007" y="2643"/>
                  </a:cubicBezTo>
                  <a:cubicBezTo>
                    <a:pt x="17840" y="859"/>
                    <a:pt x="22200" y="0"/>
                    <a:pt x="27222" y="0"/>
                  </a:cubicBezTo>
                  <a:cubicBezTo>
                    <a:pt x="32243" y="0"/>
                    <a:pt x="36736" y="925"/>
                    <a:pt x="40568" y="2709"/>
                  </a:cubicBezTo>
                  <a:cubicBezTo>
                    <a:pt x="44401" y="4493"/>
                    <a:pt x="47440" y="7004"/>
                    <a:pt x="49686" y="10307"/>
                  </a:cubicBezTo>
                  <a:cubicBezTo>
                    <a:pt x="51867" y="13545"/>
                    <a:pt x="53056" y="17443"/>
                    <a:pt x="53188" y="21870"/>
                  </a:cubicBezTo>
                  <a:lnTo>
                    <a:pt x="38388" y="21870"/>
                  </a:lnTo>
                  <a:cubicBezTo>
                    <a:pt x="38322" y="19227"/>
                    <a:pt x="37265" y="16849"/>
                    <a:pt x="35283" y="14800"/>
                  </a:cubicBezTo>
                  <a:cubicBezTo>
                    <a:pt x="33301" y="12752"/>
                    <a:pt x="30525" y="11695"/>
                    <a:pt x="27024" y="11695"/>
                  </a:cubicBezTo>
                  <a:cubicBezTo>
                    <a:pt x="23984" y="11629"/>
                    <a:pt x="21474" y="12356"/>
                    <a:pt x="19425" y="13941"/>
                  </a:cubicBezTo>
                  <a:cubicBezTo>
                    <a:pt x="17377" y="15461"/>
                    <a:pt x="16320" y="17707"/>
                    <a:pt x="16320" y="20681"/>
                  </a:cubicBezTo>
                  <a:cubicBezTo>
                    <a:pt x="16320" y="23191"/>
                    <a:pt x="17113" y="25174"/>
                    <a:pt x="18698" y="26693"/>
                  </a:cubicBezTo>
                  <a:cubicBezTo>
                    <a:pt x="20284" y="28147"/>
                    <a:pt x="22465" y="29402"/>
                    <a:pt x="25174" y="30459"/>
                  </a:cubicBezTo>
                  <a:cubicBezTo>
                    <a:pt x="27949" y="31451"/>
                    <a:pt x="31054" y="32574"/>
                    <a:pt x="34622" y="33697"/>
                  </a:cubicBezTo>
                  <a:cubicBezTo>
                    <a:pt x="38388" y="35018"/>
                    <a:pt x="41824" y="36538"/>
                    <a:pt x="44863" y="38256"/>
                  </a:cubicBezTo>
                  <a:cubicBezTo>
                    <a:pt x="47969" y="39974"/>
                    <a:pt x="50479" y="42286"/>
                    <a:pt x="52329" y="45128"/>
                  </a:cubicBezTo>
                  <a:cubicBezTo>
                    <a:pt x="54180" y="47969"/>
                    <a:pt x="55171" y="51669"/>
                    <a:pt x="55171" y="56096"/>
                  </a:cubicBezTo>
                  <a:cubicBezTo>
                    <a:pt x="55171" y="60060"/>
                    <a:pt x="54180" y="63760"/>
                    <a:pt x="52131" y="67130"/>
                  </a:cubicBezTo>
                  <a:cubicBezTo>
                    <a:pt x="50083" y="70499"/>
                    <a:pt x="47110" y="73208"/>
                    <a:pt x="43145" y="75257"/>
                  </a:cubicBezTo>
                  <a:cubicBezTo>
                    <a:pt x="39181" y="77305"/>
                    <a:pt x="34292" y="78362"/>
                    <a:pt x="28543" y="78362"/>
                  </a:cubicBezTo>
                </a:path>
              </a:pathLst>
            </a:custGeom>
            <a:solidFill>
              <a:schemeClr val="bg1"/>
            </a:solidFill>
            <a:ln w="6589" cap="flat">
              <a:noFill/>
              <a:prstDash val="solid"/>
              <a:miter/>
            </a:ln>
          </p:spPr>
          <p:txBody>
            <a:bodyPr rtlCol="0" anchor="ctr"/>
            <a:lstStyle/>
            <a:p>
              <a:endParaRPr lang="en-US"/>
            </a:p>
          </p:txBody>
        </p:sp>
        <p:sp>
          <p:nvSpPr>
            <p:cNvPr id="33" name="Freeform: Shape 35">
              <a:extLst>
                <a:ext uri="{FF2B5EF4-FFF2-40B4-BE49-F238E27FC236}">
                  <a16:creationId xmlns:a16="http://schemas.microsoft.com/office/drawing/2014/main" id="{69EE3DF3-EE2C-4981-3B74-1752DC44DD24}"/>
                </a:ext>
              </a:extLst>
            </p:cNvPr>
            <p:cNvSpPr/>
            <p:nvPr/>
          </p:nvSpPr>
          <p:spPr>
            <a:xfrm>
              <a:off x="2697212" y="1532701"/>
              <a:ext cx="17310" cy="16319"/>
            </a:xfrm>
            <a:custGeom>
              <a:avLst/>
              <a:gdLst>
                <a:gd name="connsiteX0" fmla="*/ 8655 w 17310"/>
                <a:gd name="connsiteY0" fmla="*/ 16320 h 16319"/>
                <a:gd name="connsiteX1" fmla="*/ 2445 w 17310"/>
                <a:gd name="connsiteY1" fmla="*/ 13941 h 16319"/>
                <a:gd name="connsiteX2" fmla="*/ 0 w 17310"/>
                <a:gd name="connsiteY2" fmla="*/ 8193 h 16319"/>
                <a:gd name="connsiteX3" fmla="*/ 2445 w 17310"/>
                <a:gd name="connsiteY3" fmla="*/ 2379 h 16319"/>
                <a:gd name="connsiteX4" fmla="*/ 8655 w 17310"/>
                <a:gd name="connsiteY4" fmla="*/ 0 h 16319"/>
                <a:gd name="connsiteX5" fmla="*/ 14866 w 17310"/>
                <a:gd name="connsiteY5" fmla="*/ 2379 h 16319"/>
                <a:gd name="connsiteX6" fmla="*/ 17311 w 17310"/>
                <a:gd name="connsiteY6" fmla="*/ 8193 h 16319"/>
                <a:gd name="connsiteX7" fmla="*/ 14866 w 17310"/>
                <a:gd name="connsiteY7" fmla="*/ 13941 h 16319"/>
                <a:gd name="connsiteX8" fmla="*/ 8655 w 17310"/>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0" h="16319">
                  <a:moveTo>
                    <a:pt x="8655" y="16320"/>
                  </a:moveTo>
                  <a:cubicBezTo>
                    <a:pt x="6145" y="16320"/>
                    <a:pt x="4030" y="15527"/>
                    <a:pt x="2445" y="13941"/>
                  </a:cubicBezTo>
                  <a:cubicBezTo>
                    <a:pt x="859" y="12356"/>
                    <a:pt x="0" y="10439"/>
                    <a:pt x="0" y="8193"/>
                  </a:cubicBezTo>
                  <a:cubicBezTo>
                    <a:pt x="0" y="5946"/>
                    <a:pt x="793" y="3964"/>
                    <a:pt x="2445" y="2379"/>
                  </a:cubicBezTo>
                  <a:cubicBezTo>
                    <a:pt x="4096"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34" name="Freeform: Shape 36">
              <a:extLst>
                <a:ext uri="{FF2B5EF4-FFF2-40B4-BE49-F238E27FC236}">
                  <a16:creationId xmlns:a16="http://schemas.microsoft.com/office/drawing/2014/main" id="{8E778818-447C-9960-D324-AC481F4958EB}"/>
                </a:ext>
              </a:extLst>
            </p:cNvPr>
            <p:cNvSpPr/>
            <p:nvPr/>
          </p:nvSpPr>
          <p:spPr>
            <a:xfrm>
              <a:off x="1324555" y="1006037"/>
              <a:ext cx="332146" cy="368750"/>
            </a:xfrm>
            <a:custGeom>
              <a:avLst/>
              <a:gdLst>
                <a:gd name="connsiteX0" fmla="*/ 207137 w 332146"/>
                <a:gd name="connsiteY0" fmla="*/ 0 h 368750"/>
                <a:gd name="connsiteX1" fmla="*/ 113116 w 332146"/>
                <a:gd name="connsiteY1" fmla="*/ 38256 h 368750"/>
                <a:gd name="connsiteX2" fmla="*/ 97721 w 332146"/>
                <a:gd name="connsiteY2" fmla="*/ 33102 h 368750"/>
                <a:gd name="connsiteX3" fmla="*/ 97721 w 332146"/>
                <a:gd name="connsiteY3" fmla="*/ 20813 h 368750"/>
                <a:gd name="connsiteX4" fmla="*/ 83714 w 332146"/>
                <a:gd name="connsiteY4" fmla="*/ 6805 h 368750"/>
                <a:gd name="connsiteX5" fmla="*/ 14007 w 332146"/>
                <a:gd name="connsiteY5" fmla="*/ 6805 h 368750"/>
                <a:gd name="connsiteX6" fmla="*/ 0 w 332146"/>
                <a:gd name="connsiteY6" fmla="*/ 20813 h 368750"/>
                <a:gd name="connsiteX7" fmla="*/ 0 w 332146"/>
                <a:gd name="connsiteY7" fmla="*/ 354743 h 368750"/>
                <a:gd name="connsiteX8" fmla="*/ 14007 w 332146"/>
                <a:gd name="connsiteY8" fmla="*/ 368751 h 368750"/>
                <a:gd name="connsiteX9" fmla="*/ 83714 w 332146"/>
                <a:gd name="connsiteY9" fmla="*/ 368751 h 368750"/>
                <a:gd name="connsiteX10" fmla="*/ 97721 w 332146"/>
                <a:gd name="connsiteY10" fmla="*/ 354743 h 368750"/>
                <a:gd name="connsiteX11" fmla="*/ 97721 w 332146"/>
                <a:gd name="connsiteY11" fmla="*/ 163331 h 368750"/>
                <a:gd name="connsiteX12" fmla="*/ 169476 w 332146"/>
                <a:gd name="connsiteY12" fmla="*/ 81666 h 368750"/>
                <a:gd name="connsiteX13" fmla="*/ 234095 w 332146"/>
                <a:gd name="connsiteY13" fmla="*/ 156195 h 368750"/>
                <a:gd name="connsiteX14" fmla="*/ 234095 w 332146"/>
                <a:gd name="connsiteY14" fmla="*/ 354743 h 368750"/>
                <a:gd name="connsiteX15" fmla="*/ 248102 w 332146"/>
                <a:gd name="connsiteY15" fmla="*/ 368751 h 368750"/>
                <a:gd name="connsiteX16" fmla="*/ 318139 w 332146"/>
                <a:gd name="connsiteY16" fmla="*/ 368751 h 368750"/>
                <a:gd name="connsiteX17" fmla="*/ 332147 w 332146"/>
                <a:gd name="connsiteY17" fmla="*/ 354743 h 368750"/>
                <a:gd name="connsiteX18" fmla="*/ 332147 w 332146"/>
                <a:gd name="connsiteY18" fmla="*/ 138752 h 368750"/>
                <a:gd name="connsiteX19" fmla="*/ 207071 w 332146"/>
                <a:gd name="connsiteY19" fmla="*/ 0 h 36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2146" h="368750">
                  <a:moveTo>
                    <a:pt x="207137" y="0"/>
                  </a:moveTo>
                  <a:cubicBezTo>
                    <a:pt x="168155" y="0"/>
                    <a:pt x="136704" y="14007"/>
                    <a:pt x="113116" y="38256"/>
                  </a:cubicBezTo>
                  <a:cubicBezTo>
                    <a:pt x="104593" y="47506"/>
                    <a:pt x="97721" y="45788"/>
                    <a:pt x="97721" y="33102"/>
                  </a:cubicBezTo>
                  <a:lnTo>
                    <a:pt x="97721" y="20813"/>
                  </a:lnTo>
                  <a:cubicBezTo>
                    <a:pt x="97721" y="11959"/>
                    <a:pt x="92964" y="6805"/>
                    <a:pt x="83714" y="6805"/>
                  </a:cubicBezTo>
                  <a:lnTo>
                    <a:pt x="14007" y="6805"/>
                  </a:lnTo>
                  <a:cubicBezTo>
                    <a:pt x="4757" y="6805"/>
                    <a:pt x="0" y="11959"/>
                    <a:pt x="0" y="20813"/>
                  </a:cubicBezTo>
                  <a:lnTo>
                    <a:pt x="0" y="354743"/>
                  </a:lnTo>
                  <a:cubicBezTo>
                    <a:pt x="0" y="363993"/>
                    <a:pt x="4757" y="368751"/>
                    <a:pt x="14007" y="368751"/>
                  </a:cubicBezTo>
                  <a:lnTo>
                    <a:pt x="83714" y="368751"/>
                  </a:lnTo>
                  <a:cubicBezTo>
                    <a:pt x="92964" y="368751"/>
                    <a:pt x="97721" y="363993"/>
                    <a:pt x="97721" y="354743"/>
                  </a:cubicBezTo>
                  <a:lnTo>
                    <a:pt x="97721" y="163331"/>
                  </a:lnTo>
                  <a:cubicBezTo>
                    <a:pt x="98052" y="107962"/>
                    <a:pt x="128115" y="81666"/>
                    <a:pt x="169476" y="81666"/>
                  </a:cubicBezTo>
                  <a:cubicBezTo>
                    <a:pt x="207071" y="81666"/>
                    <a:pt x="234095" y="98382"/>
                    <a:pt x="234095" y="156195"/>
                  </a:cubicBezTo>
                  <a:lnTo>
                    <a:pt x="234095" y="354743"/>
                  </a:lnTo>
                  <a:cubicBezTo>
                    <a:pt x="234095" y="363993"/>
                    <a:pt x="238852" y="368751"/>
                    <a:pt x="248102" y="368751"/>
                  </a:cubicBezTo>
                  <a:lnTo>
                    <a:pt x="318139" y="368751"/>
                  </a:lnTo>
                  <a:cubicBezTo>
                    <a:pt x="327389" y="368751"/>
                    <a:pt x="332147" y="363993"/>
                    <a:pt x="332147" y="354743"/>
                  </a:cubicBezTo>
                  <a:lnTo>
                    <a:pt x="332147" y="138752"/>
                  </a:lnTo>
                  <a:cubicBezTo>
                    <a:pt x="332147" y="48167"/>
                    <a:pt x="284310" y="0"/>
                    <a:pt x="207071" y="0"/>
                  </a:cubicBezTo>
                </a:path>
              </a:pathLst>
            </a:custGeom>
            <a:solidFill>
              <a:schemeClr val="bg1"/>
            </a:solidFill>
            <a:ln w="6589" cap="flat">
              <a:noFill/>
              <a:prstDash val="solid"/>
              <a:miter/>
            </a:ln>
          </p:spPr>
          <p:txBody>
            <a:bodyPr rtlCol="0" anchor="ctr"/>
            <a:lstStyle/>
            <a:p>
              <a:endParaRPr lang="en-US"/>
            </a:p>
          </p:txBody>
        </p:sp>
        <p:sp>
          <p:nvSpPr>
            <p:cNvPr id="35" name="Freeform: Shape 37">
              <a:extLst>
                <a:ext uri="{FF2B5EF4-FFF2-40B4-BE49-F238E27FC236}">
                  <a16:creationId xmlns:a16="http://schemas.microsoft.com/office/drawing/2014/main" id="{198B5B3B-EFCB-FAC5-7032-DD743EB021A2}"/>
                </a:ext>
              </a:extLst>
            </p:cNvPr>
            <p:cNvSpPr/>
            <p:nvPr/>
          </p:nvSpPr>
          <p:spPr>
            <a:xfrm>
              <a:off x="1732156" y="1005839"/>
              <a:ext cx="534526" cy="368948"/>
            </a:xfrm>
            <a:custGeom>
              <a:avLst/>
              <a:gdLst>
                <a:gd name="connsiteX0" fmla="*/ 412887 w 534526"/>
                <a:gd name="connsiteY0" fmla="*/ 198 h 368948"/>
                <a:gd name="connsiteX1" fmla="*/ 313448 w 534526"/>
                <a:gd name="connsiteY1" fmla="*/ 45656 h 368948"/>
                <a:gd name="connsiteX2" fmla="*/ 296335 w 534526"/>
                <a:gd name="connsiteY2" fmla="*/ 44665 h 368948"/>
                <a:gd name="connsiteX3" fmla="*/ 201984 w 534526"/>
                <a:gd name="connsiteY3" fmla="*/ 198 h 368948"/>
                <a:gd name="connsiteX4" fmla="*/ 112786 w 534526"/>
                <a:gd name="connsiteY4" fmla="*/ 39181 h 368948"/>
                <a:gd name="connsiteX5" fmla="*/ 97391 w 534526"/>
                <a:gd name="connsiteY5" fmla="*/ 34027 h 368948"/>
                <a:gd name="connsiteX6" fmla="*/ 97391 w 534526"/>
                <a:gd name="connsiteY6" fmla="*/ 21011 h 368948"/>
                <a:gd name="connsiteX7" fmla="*/ 83383 w 534526"/>
                <a:gd name="connsiteY7" fmla="*/ 7004 h 368948"/>
                <a:gd name="connsiteX8" fmla="*/ 14007 w 534526"/>
                <a:gd name="connsiteY8" fmla="*/ 7004 h 368948"/>
                <a:gd name="connsiteX9" fmla="*/ 0 w 534526"/>
                <a:gd name="connsiteY9" fmla="*/ 21011 h 368948"/>
                <a:gd name="connsiteX10" fmla="*/ 0 w 534526"/>
                <a:gd name="connsiteY10" fmla="*/ 354941 h 368948"/>
                <a:gd name="connsiteX11" fmla="*/ 14007 w 534526"/>
                <a:gd name="connsiteY11" fmla="*/ 368949 h 368948"/>
                <a:gd name="connsiteX12" fmla="*/ 83383 w 534526"/>
                <a:gd name="connsiteY12" fmla="*/ 368949 h 368948"/>
                <a:gd name="connsiteX13" fmla="*/ 97391 w 534526"/>
                <a:gd name="connsiteY13" fmla="*/ 354941 h 368948"/>
                <a:gd name="connsiteX14" fmla="*/ 97391 w 534526"/>
                <a:gd name="connsiteY14" fmla="*/ 151570 h 368948"/>
                <a:gd name="connsiteX15" fmla="*/ 159631 w 534526"/>
                <a:gd name="connsiteY15" fmla="*/ 80807 h 368948"/>
                <a:gd name="connsiteX16" fmla="*/ 218436 w 534526"/>
                <a:gd name="connsiteY16" fmla="*/ 146747 h 368948"/>
                <a:gd name="connsiteX17" fmla="*/ 218436 w 534526"/>
                <a:gd name="connsiteY17" fmla="*/ 354875 h 368948"/>
                <a:gd name="connsiteX18" fmla="*/ 232113 w 534526"/>
                <a:gd name="connsiteY18" fmla="*/ 368883 h 368948"/>
                <a:gd name="connsiteX19" fmla="*/ 302150 w 534526"/>
                <a:gd name="connsiteY19" fmla="*/ 368883 h 368948"/>
                <a:gd name="connsiteX20" fmla="*/ 316157 w 534526"/>
                <a:gd name="connsiteY20" fmla="*/ 354875 h 368948"/>
                <a:gd name="connsiteX21" fmla="*/ 316157 w 534526"/>
                <a:gd name="connsiteY21" fmla="*/ 151504 h 368948"/>
                <a:gd name="connsiteX22" fmla="*/ 378331 w 534526"/>
                <a:gd name="connsiteY22" fmla="*/ 80741 h 368948"/>
                <a:gd name="connsiteX23" fmla="*/ 437136 w 534526"/>
                <a:gd name="connsiteY23" fmla="*/ 146681 h 368948"/>
                <a:gd name="connsiteX24" fmla="*/ 437136 w 534526"/>
                <a:gd name="connsiteY24" fmla="*/ 354809 h 368948"/>
                <a:gd name="connsiteX25" fmla="*/ 451143 w 534526"/>
                <a:gd name="connsiteY25" fmla="*/ 368817 h 368948"/>
                <a:gd name="connsiteX26" fmla="*/ 520519 w 534526"/>
                <a:gd name="connsiteY26" fmla="*/ 368817 h 368948"/>
                <a:gd name="connsiteX27" fmla="*/ 534527 w 534526"/>
                <a:gd name="connsiteY27" fmla="*/ 354809 h 368948"/>
                <a:gd name="connsiteX28" fmla="*/ 534527 w 534526"/>
                <a:gd name="connsiteY28" fmla="*/ 120318 h 368948"/>
                <a:gd name="connsiteX29" fmla="*/ 412887 w 534526"/>
                <a:gd name="connsiteY29" fmla="*/ 0 h 36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4526" h="368948">
                  <a:moveTo>
                    <a:pt x="412887" y="198"/>
                  </a:moveTo>
                  <a:cubicBezTo>
                    <a:pt x="371526" y="198"/>
                    <a:pt x="338027" y="17311"/>
                    <a:pt x="313448" y="45656"/>
                  </a:cubicBezTo>
                  <a:cubicBezTo>
                    <a:pt x="307303" y="53519"/>
                    <a:pt x="301819" y="52858"/>
                    <a:pt x="296335" y="44665"/>
                  </a:cubicBezTo>
                  <a:cubicBezTo>
                    <a:pt x="276514" y="13875"/>
                    <a:pt x="243015" y="198"/>
                    <a:pt x="201984" y="198"/>
                  </a:cubicBezTo>
                  <a:cubicBezTo>
                    <a:pt x="165446" y="198"/>
                    <a:pt x="135317" y="14536"/>
                    <a:pt x="112786" y="39181"/>
                  </a:cubicBezTo>
                  <a:cubicBezTo>
                    <a:pt x="103932" y="48431"/>
                    <a:pt x="97391" y="46713"/>
                    <a:pt x="97391" y="34027"/>
                  </a:cubicBezTo>
                  <a:lnTo>
                    <a:pt x="97391" y="21011"/>
                  </a:lnTo>
                  <a:cubicBezTo>
                    <a:pt x="97391" y="12157"/>
                    <a:pt x="92237" y="7004"/>
                    <a:pt x="83383" y="7004"/>
                  </a:cubicBezTo>
                  <a:lnTo>
                    <a:pt x="14007" y="7004"/>
                  </a:lnTo>
                  <a:cubicBezTo>
                    <a:pt x="4757" y="7004"/>
                    <a:pt x="0" y="12157"/>
                    <a:pt x="0" y="21011"/>
                  </a:cubicBezTo>
                  <a:lnTo>
                    <a:pt x="0" y="354941"/>
                  </a:lnTo>
                  <a:cubicBezTo>
                    <a:pt x="0" y="364192"/>
                    <a:pt x="4757" y="368949"/>
                    <a:pt x="14007" y="368949"/>
                  </a:cubicBezTo>
                  <a:lnTo>
                    <a:pt x="83383" y="368949"/>
                  </a:lnTo>
                  <a:cubicBezTo>
                    <a:pt x="92237" y="368949"/>
                    <a:pt x="97391" y="364192"/>
                    <a:pt x="97391" y="354941"/>
                  </a:cubicBezTo>
                  <a:lnTo>
                    <a:pt x="97391" y="151570"/>
                  </a:lnTo>
                  <a:cubicBezTo>
                    <a:pt x="97391" y="108821"/>
                    <a:pt x="120318" y="80807"/>
                    <a:pt x="159631" y="80807"/>
                  </a:cubicBezTo>
                  <a:cubicBezTo>
                    <a:pt x="194121" y="80807"/>
                    <a:pt x="218436" y="102677"/>
                    <a:pt x="218436" y="146747"/>
                  </a:cubicBezTo>
                  <a:lnTo>
                    <a:pt x="218436" y="354875"/>
                  </a:lnTo>
                  <a:cubicBezTo>
                    <a:pt x="218436" y="364126"/>
                    <a:pt x="223193" y="368883"/>
                    <a:pt x="232113" y="368883"/>
                  </a:cubicBezTo>
                  <a:lnTo>
                    <a:pt x="302150" y="368883"/>
                  </a:lnTo>
                  <a:cubicBezTo>
                    <a:pt x="311400" y="368883"/>
                    <a:pt x="316157" y="364126"/>
                    <a:pt x="316157" y="354875"/>
                  </a:cubicBezTo>
                  <a:lnTo>
                    <a:pt x="316157" y="151504"/>
                  </a:lnTo>
                  <a:cubicBezTo>
                    <a:pt x="316157" y="108755"/>
                    <a:pt x="339084" y="80741"/>
                    <a:pt x="378331" y="80741"/>
                  </a:cubicBezTo>
                  <a:cubicBezTo>
                    <a:pt x="412491" y="80741"/>
                    <a:pt x="437136" y="102611"/>
                    <a:pt x="437136" y="146681"/>
                  </a:cubicBezTo>
                  <a:lnTo>
                    <a:pt x="437136" y="354809"/>
                  </a:lnTo>
                  <a:cubicBezTo>
                    <a:pt x="437136" y="364060"/>
                    <a:pt x="441893" y="368817"/>
                    <a:pt x="451143" y="368817"/>
                  </a:cubicBezTo>
                  <a:lnTo>
                    <a:pt x="520519" y="368817"/>
                  </a:lnTo>
                  <a:cubicBezTo>
                    <a:pt x="529439" y="368817"/>
                    <a:pt x="534527" y="364060"/>
                    <a:pt x="534527" y="354809"/>
                  </a:cubicBezTo>
                  <a:lnTo>
                    <a:pt x="534527" y="120318"/>
                  </a:lnTo>
                  <a:cubicBezTo>
                    <a:pt x="534527" y="44467"/>
                    <a:pt x="485963" y="0"/>
                    <a:pt x="412887" y="0"/>
                  </a:cubicBezTo>
                </a:path>
              </a:pathLst>
            </a:custGeom>
            <a:solidFill>
              <a:schemeClr val="bg1"/>
            </a:solidFill>
            <a:ln w="6589" cap="flat">
              <a:noFill/>
              <a:prstDash val="solid"/>
              <a:miter/>
            </a:ln>
          </p:spPr>
          <p:txBody>
            <a:bodyPr rtlCol="0" anchor="ctr"/>
            <a:lstStyle/>
            <a:p>
              <a:endParaRPr lang="en-US"/>
            </a:p>
          </p:txBody>
        </p:sp>
        <p:sp>
          <p:nvSpPr>
            <p:cNvPr id="36" name="Freeform: Shape 38">
              <a:extLst>
                <a:ext uri="{FF2B5EF4-FFF2-40B4-BE49-F238E27FC236}">
                  <a16:creationId xmlns:a16="http://schemas.microsoft.com/office/drawing/2014/main" id="{B309AFBD-89B8-4551-AFE0-83905476CC15}"/>
                </a:ext>
              </a:extLst>
            </p:cNvPr>
            <p:cNvSpPr/>
            <p:nvPr/>
          </p:nvSpPr>
          <p:spPr>
            <a:xfrm>
              <a:off x="2789053" y="1005971"/>
              <a:ext cx="393329" cy="567893"/>
            </a:xfrm>
            <a:custGeom>
              <a:avLst/>
              <a:gdLst>
                <a:gd name="connsiteX0" fmla="*/ 216652 w 393329"/>
                <a:gd name="connsiteY0" fmla="*/ 66 h 567893"/>
                <a:gd name="connsiteX1" fmla="*/ 113777 w 393329"/>
                <a:gd name="connsiteY1" fmla="*/ 37001 h 567893"/>
                <a:gd name="connsiteX2" fmla="*/ 97721 w 393329"/>
                <a:gd name="connsiteY2" fmla="*/ 30129 h 567893"/>
                <a:gd name="connsiteX3" fmla="*/ 97721 w 393329"/>
                <a:gd name="connsiteY3" fmla="*/ 20879 h 567893"/>
                <a:gd name="connsiteX4" fmla="*/ 83714 w 393329"/>
                <a:gd name="connsiteY4" fmla="*/ 6872 h 567893"/>
                <a:gd name="connsiteX5" fmla="*/ 14338 w 393329"/>
                <a:gd name="connsiteY5" fmla="*/ 6872 h 567893"/>
                <a:gd name="connsiteX6" fmla="*/ 330 w 393329"/>
                <a:gd name="connsiteY6" fmla="*/ 20879 h 567893"/>
                <a:gd name="connsiteX7" fmla="*/ 330 w 393329"/>
                <a:gd name="connsiteY7" fmla="*/ 349061 h 567893"/>
                <a:gd name="connsiteX8" fmla="*/ 0 w 393329"/>
                <a:gd name="connsiteY8" fmla="*/ 354347 h 567893"/>
                <a:gd name="connsiteX9" fmla="*/ 0 w 393329"/>
                <a:gd name="connsiteY9" fmla="*/ 519066 h 567893"/>
                <a:gd name="connsiteX10" fmla="*/ 48827 w 393329"/>
                <a:gd name="connsiteY10" fmla="*/ 567893 h 567893"/>
                <a:gd name="connsiteX11" fmla="*/ 97655 w 393329"/>
                <a:gd name="connsiteY11" fmla="*/ 519066 h 567893"/>
                <a:gd name="connsiteX12" fmla="*/ 97655 w 393329"/>
                <a:gd name="connsiteY12" fmla="*/ 467265 h 567893"/>
                <a:gd name="connsiteX13" fmla="*/ 97721 w 393329"/>
                <a:gd name="connsiteY13" fmla="*/ 466274 h 567893"/>
                <a:gd name="connsiteX14" fmla="*/ 97721 w 393329"/>
                <a:gd name="connsiteY14" fmla="*/ 345890 h 567893"/>
                <a:gd name="connsiteX15" fmla="*/ 113777 w 393329"/>
                <a:gd name="connsiteY15" fmla="*/ 339745 h 567893"/>
                <a:gd name="connsiteX16" fmla="*/ 216652 w 393329"/>
                <a:gd name="connsiteY16" fmla="*/ 375622 h 567893"/>
                <a:gd name="connsiteX17" fmla="*/ 393330 w 393329"/>
                <a:gd name="connsiteY17" fmla="*/ 188307 h 567893"/>
                <a:gd name="connsiteX18" fmla="*/ 216652 w 393329"/>
                <a:gd name="connsiteY18" fmla="*/ 0 h 567893"/>
                <a:gd name="connsiteX19" fmla="*/ 191676 w 393329"/>
                <a:gd name="connsiteY19" fmla="*/ 294617 h 567893"/>
                <a:gd name="connsiteX20" fmla="*/ 87414 w 393329"/>
                <a:gd name="connsiteY20" fmla="*/ 188307 h 567893"/>
                <a:gd name="connsiteX21" fmla="*/ 191676 w 393329"/>
                <a:gd name="connsiteY21" fmla="*/ 82326 h 567893"/>
                <a:gd name="connsiteX22" fmla="*/ 295939 w 393329"/>
                <a:gd name="connsiteY22" fmla="*/ 188307 h 567893"/>
                <a:gd name="connsiteX23" fmla="*/ 191676 w 393329"/>
                <a:gd name="connsiteY23" fmla="*/ 294617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216652" y="66"/>
                  </a:moveTo>
                  <a:cubicBezTo>
                    <a:pt x="173572" y="66"/>
                    <a:pt x="138752" y="14404"/>
                    <a:pt x="113777" y="37001"/>
                  </a:cubicBezTo>
                  <a:cubicBezTo>
                    <a:pt x="104196" y="44863"/>
                    <a:pt x="97721" y="42485"/>
                    <a:pt x="97721" y="30129"/>
                  </a:cubicBezTo>
                  <a:lnTo>
                    <a:pt x="97721" y="20879"/>
                  </a:lnTo>
                  <a:cubicBezTo>
                    <a:pt x="97721" y="11959"/>
                    <a:pt x="92568" y="6872"/>
                    <a:pt x="83714" y="6872"/>
                  </a:cubicBezTo>
                  <a:lnTo>
                    <a:pt x="14338" y="6872"/>
                  </a:lnTo>
                  <a:cubicBezTo>
                    <a:pt x="5088" y="6872"/>
                    <a:pt x="330" y="12025"/>
                    <a:pt x="330" y="20879"/>
                  </a:cubicBezTo>
                  <a:lnTo>
                    <a:pt x="330" y="349061"/>
                  </a:lnTo>
                  <a:cubicBezTo>
                    <a:pt x="132" y="350779"/>
                    <a:pt x="0" y="352563"/>
                    <a:pt x="0" y="354347"/>
                  </a:cubicBezTo>
                  <a:lnTo>
                    <a:pt x="0" y="519066"/>
                  </a:lnTo>
                  <a:cubicBezTo>
                    <a:pt x="0" y="546023"/>
                    <a:pt x="21870" y="567893"/>
                    <a:pt x="48827" y="567893"/>
                  </a:cubicBezTo>
                  <a:cubicBezTo>
                    <a:pt x="75785" y="567893"/>
                    <a:pt x="97655" y="546023"/>
                    <a:pt x="97655" y="519066"/>
                  </a:cubicBezTo>
                  <a:lnTo>
                    <a:pt x="97655" y="467265"/>
                  </a:lnTo>
                  <a:cubicBezTo>
                    <a:pt x="97655" y="466934"/>
                    <a:pt x="97721" y="466604"/>
                    <a:pt x="97721" y="466274"/>
                  </a:cubicBezTo>
                  <a:lnTo>
                    <a:pt x="97721" y="345890"/>
                  </a:lnTo>
                  <a:cubicBezTo>
                    <a:pt x="97721" y="333930"/>
                    <a:pt x="104196" y="331552"/>
                    <a:pt x="113777" y="339745"/>
                  </a:cubicBezTo>
                  <a:cubicBezTo>
                    <a:pt x="140074" y="363002"/>
                    <a:pt x="175621" y="375622"/>
                    <a:pt x="216652" y="375622"/>
                  </a:cubicBezTo>
                  <a:cubicBezTo>
                    <a:pt x="313382" y="375622"/>
                    <a:pt x="393330" y="297723"/>
                    <a:pt x="393330" y="188307"/>
                  </a:cubicBezTo>
                  <a:cubicBezTo>
                    <a:pt x="393330" y="78891"/>
                    <a:pt x="312986" y="0"/>
                    <a:pt x="216652" y="0"/>
                  </a:cubicBezTo>
                  <a:moveTo>
                    <a:pt x="191676" y="294617"/>
                  </a:moveTo>
                  <a:cubicBezTo>
                    <a:pt x="133202" y="294617"/>
                    <a:pt x="87414" y="251538"/>
                    <a:pt x="87414" y="188307"/>
                  </a:cubicBezTo>
                  <a:cubicBezTo>
                    <a:pt x="87414" y="125075"/>
                    <a:pt x="133202" y="82326"/>
                    <a:pt x="191676" y="82326"/>
                  </a:cubicBezTo>
                  <a:cubicBezTo>
                    <a:pt x="250150" y="82326"/>
                    <a:pt x="295939" y="125406"/>
                    <a:pt x="295939" y="188307"/>
                  </a:cubicBezTo>
                  <a:cubicBezTo>
                    <a:pt x="295939" y="251208"/>
                    <a:pt x="249820" y="294617"/>
                    <a:pt x="191676" y="294617"/>
                  </a:cubicBezTo>
                </a:path>
              </a:pathLst>
            </a:custGeom>
            <a:solidFill>
              <a:schemeClr val="bg1"/>
            </a:solidFill>
            <a:ln w="6589" cap="flat">
              <a:noFill/>
              <a:prstDash val="solid"/>
              <a:miter/>
            </a:ln>
          </p:spPr>
          <p:txBody>
            <a:bodyPr rtlCol="0" anchor="ctr"/>
            <a:lstStyle/>
            <a:p>
              <a:endParaRPr lang="en-US"/>
            </a:p>
          </p:txBody>
        </p:sp>
        <p:sp>
          <p:nvSpPr>
            <p:cNvPr id="37" name="Freeform: Shape 39">
              <a:extLst>
                <a:ext uri="{FF2B5EF4-FFF2-40B4-BE49-F238E27FC236}">
                  <a16:creationId xmlns:a16="http://schemas.microsoft.com/office/drawing/2014/main" id="{A1A29592-12DF-BCE4-1F97-6642B8C88551}"/>
                </a:ext>
              </a:extLst>
            </p:cNvPr>
            <p:cNvSpPr/>
            <p:nvPr/>
          </p:nvSpPr>
          <p:spPr>
            <a:xfrm>
              <a:off x="2318947" y="814427"/>
              <a:ext cx="393329" cy="567893"/>
            </a:xfrm>
            <a:custGeom>
              <a:avLst/>
              <a:gdLst>
                <a:gd name="connsiteX0" fmla="*/ 344502 w 393329"/>
                <a:gd name="connsiteY0" fmla="*/ 0 h 567893"/>
                <a:gd name="connsiteX1" fmla="*/ 295675 w 393329"/>
                <a:gd name="connsiteY1" fmla="*/ 48828 h 567893"/>
                <a:gd name="connsiteX2" fmla="*/ 295675 w 393329"/>
                <a:gd name="connsiteY2" fmla="*/ 100628 h 567893"/>
                <a:gd name="connsiteX3" fmla="*/ 295608 w 393329"/>
                <a:gd name="connsiteY3" fmla="*/ 101620 h 567893"/>
                <a:gd name="connsiteX4" fmla="*/ 295608 w 393329"/>
                <a:gd name="connsiteY4" fmla="*/ 222004 h 567893"/>
                <a:gd name="connsiteX5" fmla="*/ 279553 w 393329"/>
                <a:gd name="connsiteY5" fmla="*/ 228148 h 567893"/>
                <a:gd name="connsiteX6" fmla="*/ 176678 w 393329"/>
                <a:gd name="connsiteY6" fmla="*/ 192271 h 567893"/>
                <a:gd name="connsiteX7" fmla="*/ 0 w 393329"/>
                <a:gd name="connsiteY7" fmla="*/ 379587 h 567893"/>
                <a:gd name="connsiteX8" fmla="*/ 176678 w 393329"/>
                <a:gd name="connsiteY8" fmla="*/ 567893 h 567893"/>
                <a:gd name="connsiteX9" fmla="*/ 279553 w 393329"/>
                <a:gd name="connsiteY9" fmla="*/ 530959 h 567893"/>
                <a:gd name="connsiteX10" fmla="*/ 295608 w 393329"/>
                <a:gd name="connsiteY10" fmla="*/ 537764 h 567893"/>
                <a:gd name="connsiteX11" fmla="*/ 295608 w 393329"/>
                <a:gd name="connsiteY11" fmla="*/ 547014 h 567893"/>
                <a:gd name="connsiteX12" fmla="*/ 309616 w 393329"/>
                <a:gd name="connsiteY12" fmla="*/ 561022 h 567893"/>
                <a:gd name="connsiteX13" fmla="*/ 378992 w 393329"/>
                <a:gd name="connsiteY13" fmla="*/ 561022 h 567893"/>
                <a:gd name="connsiteX14" fmla="*/ 392999 w 393329"/>
                <a:gd name="connsiteY14" fmla="*/ 547014 h 567893"/>
                <a:gd name="connsiteX15" fmla="*/ 392999 w 393329"/>
                <a:gd name="connsiteY15" fmla="*/ 218832 h 567893"/>
                <a:gd name="connsiteX16" fmla="*/ 393330 w 393329"/>
                <a:gd name="connsiteY16" fmla="*/ 213546 h 567893"/>
                <a:gd name="connsiteX17" fmla="*/ 393330 w 393329"/>
                <a:gd name="connsiteY17" fmla="*/ 48828 h 567893"/>
                <a:gd name="connsiteX18" fmla="*/ 344502 w 393329"/>
                <a:gd name="connsiteY18" fmla="*/ 0 h 567893"/>
                <a:gd name="connsiteX19" fmla="*/ 201653 w 393329"/>
                <a:gd name="connsiteY19" fmla="*/ 485501 h 567893"/>
                <a:gd name="connsiteX20" fmla="*/ 97391 w 393329"/>
                <a:gd name="connsiteY20" fmla="*/ 379520 h 567893"/>
                <a:gd name="connsiteX21" fmla="*/ 201653 w 393329"/>
                <a:gd name="connsiteY21" fmla="*/ 273210 h 567893"/>
                <a:gd name="connsiteX22" fmla="*/ 305916 w 393329"/>
                <a:gd name="connsiteY22" fmla="*/ 379520 h 567893"/>
                <a:gd name="connsiteX23" fmla="*/ 201653 w 393329"/>
                <a:gd name="connsiteY23" fmla="*/ 485501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344502" y="0"/>
                  </a:moveTo>
                  <a:cubicBezTo>
                    <a:pt x="317545" y="0"/>
                    <a:pt x="295675" y="21870"/>
                    <a:pt x="295675" y="48828"/>
                  </a:cubicBezTo>
                  <a:lnTo>
                    <a:pt x="295675" y="100628"/>
                  </a:lnTo>
                  <a:cubicBezTo>
                    <a:pt x="295675" y="100959"/>
                    <a:pt x="295608" y="101289"/>
                    <a:pt x="295608" y="101620"/>
                  </a:cubicBezTo>
                  <a:lnTo>
                    <a:pt x="295608" y="222004"/>
                  </a:lnTo>
                  <a:cubicBezTo>
                    <a:pt x="295608" y="233963"/>
                    <a:pt x="289133" y="236341"/>
                    <a:pt x="279553" y="228148"/>
                  </a:cubicBezTo>
                  <a:cubicBezTo>
                    <a:pt x="253256" y="204891"/>
                    <a:pt x="217709" y="192271"/>
                    <a:pt x="176678" y="192271"/>
                  </a:cubicBezTo>
                  <a:cubicBezTo>
                    <a:pt x="79948" y="192271"/>
                    <a:pt x="0" y="270170"/>
                    <a:pt x="0" y="379587"/>
                  </a:cubicBezTo>
                  <a:cubicBezTo>
                    <a:pt x="0" y="489003"/>
                    <a:pt x="80344" y="567893"/>
                    <a:pt x="176678" y="567893"/>
                  </a:cubicBezTo>
                  <a:cubicBezTo>
                    <a:pt x="219757" y="567893"/>
                    <a:pt x="254577" y="553555"/>
                    <a:pt x="279553" y="530959"/>
                  </a:cubicBezTo>
                  <a:cubicBezTo>
                    <a:pt x="289133" y="523096"/>
                    <a:pt x="295608" y="525475"/>
                    <a:pt x="295608" y="537764"/>
                  </a:cubicBezTo>
                  <a:lnTo>
                    <a:pt x="295608" y="547014"/>
                  </a:lnTo>
                  <a:cubicBezTo>
                    <a:pt x="295608" y="555868"/>
                    <a:pt x="300762" y="561022"/>
                    <a:pt x="309616" y="561022"/>
                  </a:cubicBezTo>
                  <a:lnTo>
                    <a:pt x="378992" y="561022"/>
                  </a:lnTo>
                  <a:cubicBezTo>
                    <a:pt x="388242" y="561022"/>
                    <a:pt x="392999" y="555868"/>
                    <a:pt x="392999" y="547014"/>
                  </a:cubicBezTo>
                  <a:lnTo>
                    <a:pt x="392999" y="218832"/>
                  </a:lnTo>
                  <a:cubicBezTo>
                    <a:pt x="393197" y="217114"/>
                    <a:pt x="393330" y="215330"/>
                    <a:pt x="393330" y="213546"/>
                  </a:cubicBezTo>
                  <a:lnTo>
                    <a:pt x="393330" y="48828"/>
                  </a:lnTo>
                  <a:cubicBezTo>
                    <a:pt x="393330" y="21870"/>
                    <a:pt x="371460" y="0"/>
                    <a:pt x="344502" y="0"/>
                  </a:cubicBezTo>
                  <a:moveTo>
                    <a:pt x="201653" y="485501"/>
                  </a:moveTo>
                  <a:cubicBezTo>
                    <a:pt x="143575" y="485501"/>
                    <a:pt x="97391" y="442421"/>
                    <a:pt x="97391" y="379520"/>
                  </a:cubicBezTo>
                  <a:cubicBezTo>
                    <a:pt x="97391" y="316619"/>
                    <a:pt x="143510" y="273210"/>
                    <a:pt x="201653" y="273210"/>
                  </a:cubicBezTo>
                  <a:cubicBezTo>
                    <a:pt x="259797" y="273210"/>
                    <a:pt x="305916" y="316289"/>
                    <a:pt x="305916" y="379520"/>
                  </a:cubicBezTo>
                  <a:cubicBezTo>
                    <a:pt x="305916" y="442752"/>
                    <a:pt x="260128" y="485501"/>
                    <a:pt x="201653" y="485501"/>
                  </a:cubicBezTo>
                </a:path>
              </a:pathLst>
            </a:custGeom>
            <a:solidFill>
              <a:schemeClr val="bg1"/>
            </a:solidFill>
            <a:ln w="6589" cap="flat">
              <a:noFill/>
              <a:prstDash val="solid"/>
              <a:miter/>
            </a:ln>
          </p:spPr>
          <p:txBody>
            <a:bodyPr rtlCol="0" anchor="ctr"/>
            <a:lstStyle/>
            <a:p>
              <a:endParaRPr lang="en-US"/>
            </a:p>
          </p:txBody>
        </p:sp>
        <p:sp>
          <p:nvSpPr>
            <p:cNvPr id="38" name="Freeform: Shape 40">
              <a:extLst>
                <a:ext uri="{FF2B5EF4-FFF2-40B4-BE49-F238E27FC236}">
                  <a16:creationId xmlns:a16="http://schemas.microsoft.com/office/drawing/2014/main" id="{9E756389-9200-C0A7-9F74-1A28C57536FC}"/>
                </a:ext>
              </a:extLst>
            </p:cNvPr>
            <p:cNvSpPr/>
            <p:nvPr/>
          </p:nvSpPr>
          <p:spPr>
            <a:xfrm>
              <a:off x="3166261" y="1005971"/>
              <a:ext cx="62967" cy="63429"/>
            </a:xfrm>
            <a:custGeom>
              <a:avLst/>
              <a:gdLst>
                <a:gd name="connsiteX0" fmla="*/ 31583 w 62967"/>
                <a:gd name="connsiteY0" fmla="*/ 63430 h 63429"/>
                <a:gd name="connsiteX1" fmla="*/ 15197 w 62967"/>
                <a:gd name="connsiteY1" fmla="*/ 59333 h 63429"/>
                <a:gd name="connsiteX2" fmla="*/ 4030 w 62967"/>
                <a:gd name="connsiteY2" fmla="*/ 48101 h 63429"/>
                <a:gd name="connsiteX3" fmla="*/ 0 w 62967"/>
                <a:gd name="connsiteY3" fmla="*/ 31715 h 63429"/>
                <a:gd name="connsiteX4" fmla="*/ 4030 w 62967"/>
                <a:gd name="connsiteY4" fmla="*/ 15395 h 63429"/>
                <a:gd name="connsiteX5" fmla="*/ 15197 w 62967"/>
                <a:gd name="connsiteY5" fmla="*/ 4096 h 63429"/>
                <a:gd name="connsiteX6" fmla="*/ 31583 w 62967"/>
                <a:gd name="connsiteY6" fmla="*/ 0 h 63429"/>
                <a:gd name="connsiteX7" fmla="*/ 47836 w 62967"/>
                <a:gd name="connsiteY7" fmla="*/ 4096 h 63429"/>
                <a:gd name="connsiteX8" fmla="*/ 59003 w 62967"/>
                <a:gd name="connsiteY8" fmla="*/ 15395 h 63429"/>
                <a:gd name="connsiteX9" fmla="*/ 62967 w 62967"/>
                <a:gd name="connsiteY9" fmla="*/ 31715 h 63429"/>
                <a:gd name="connsiteX10" fmla="*/ 59003 w 62967"/>
                <a:gd name="connsiteY10" fmla="*/ 48101 h 63429"/>
                <a:gd name="connsiteX11" fmla="*/ 47836 w 62967"/>
                <a:gd name="connsiteY11" fmla="*/ 59333 h 63429"/>
                <a:gd name="connsiteX12" fmla="*/ 31583 w 62967"/>
                <a:gd name="connsiteY12" fmla="*/ 63430 h 63429"/>
                <a:gd name="connsiteX13" fmla="*/ 31583 w 62967"/>
                <a:gd name="connsiteY13" fmla="*/ 57153 h 63429"/>
                <a:gd name="connsiteX14" fmla="*/ 49422 w 62967"/>
                <a:gd name="connsiteY14" fmla="*/ 50083 h 63429"/>
                <a:gd name="connsiteX15" fmla="*/ 56162 w 62967"/>
                <a:gd name="connsiteY15" fmla="*/ 31781 h 63429"/>
                <a:gd name="connsiteX16" fmla="*/ 49422 w 62967"/>
                <a:gd name="connsiteY16" fmla="*/ 13611 h 63429"/>
                <a:gd name="connsiteX17" fmla="*/ 31583 w 62967"/>
                <a:gd name="connsiteY17" fmla="*/ 6541 h 63429"/>
                <a:gd name="connsiteX18" fmla="*/ 13611 w 62967"/>
                <a:gd name="connsiteY18" fmla="*/ 13611 h 63429"/>
                <a:gd name="connsiteX19" fmla="*/ 6872 w 62967"/>
                <a:gd name="connsiteY19" fmla="*/ 31781 h 63429"/>
                <a:gd name="connsiteX20" fmla="*/ 13611 w 62967"/>
                <a:gd name="connsiteY20" fmla="*/ 50083 h 63429"/>
                <a:gd name="connsiteX21" fmla="*/ 31583 w 62967"/>
                <a:gd name="connsiteY21" fmla="*/ 57153 h 63429"/>
                <a:gd name="connsiteX22" fmla="*/ 18831 w 62967"/>
                <a:gd name="connsiteY22" fmla="*/ 47903 h 63429"/>
                <a:gd name="connsiteX23" fmla="*/ 18831 w 62967"/>
                <a:gd name="connsiteY23" fmla="*/ 14998 h 63429"/>
                <a:gd name="connsiteX24" fmla="*/ 34226 w 62967"/>
                <a:gd name="connsiteY24" fmla="*/ 14998 h 63429"/>
                <a:gd name="connsiteX25" fmla="*/ 42353 w 62967"/>
                <a:gd name="connsiteY25" fmla="*/ 17773 h 63429"/>
                <a:gd name="connsiteX26" fmla="*/ 45392 w 62967"/>
                <a:gd name="connsiteY26" fmla="*/ 25306 h 63429"/>
                <a:gd name="connsiteX27" fmla="*/ 38190 w 62967"/>
                <a:gd name="connsiteY27" fmla="*/ 35018 h 63429"/>
                <a:gd name="connsiteX28" fmla="*/ 46779 w 62967"/>
                <a:gd name="connsiteY28" fmla="*/ 47969 h 63429"/>
                <a:gd name="connsiteX29" fmla="*/ 37265 w 62967"/>
                <a:gd name="connsiteY29" fmla="*/ 47969 h 63429"/>
                <a:gd name="connsiteX30" fmla="*/ 29733 w 62967"/>
                <a:gd name="connsiteY30" fmla="*/ 35481 h 63429"/>
                <a:gd name="connsiteX31" fmla="*/ 26958 w 62967"/>
                <a:gd name="connsiteY31" fmla="*/ 35481 h 63429"/>
                <a:gd name="connsiteX32" fmla="*/ 26958 w 62967"/>
                <a:gd name="connsiteY32" fmla="*/ 47969 h 63429"/>
                <a:gd name="connsiteX33" fmla="*/ 18831 w 62967"/>
                <a:gd name="connsiteY33" fmla="*/ 47969 h 63429"/>
                <a:gd name="connsiteX34" fmla="*/ 26958 w 62967"/>
                <a:gd name="connsiteY34" fmla="*/ 29270 h 63429"/>
                <a:gd name="connsiteX35" fmla="*/ 33102 w 62967"/>
                <a:gd name="connsiteY35" fmla="*/ 29270 h 63429"/>
                <a:gd name="connsiteX36" fmla="*/ 36010 w 62967"/>
                <a:gd name="connsiteY36" fmla="*/ 28411 h 63429"/>
                <a:gd name="connsiteX37" fmla="*/ 37265 w 62967"/>
                <a:gd name="connsiteY37" fmla="*/ 25570 h 63429"/>
                <a:gd name="connsiteX38" fmla="*/ 36010 w 62967"/>
                <a:gd name="connsiteY38" fmla="*/ 22927 h 63429"/>
                <a:gd name="connsiteX39" fmla="*/ 33102 w 62967"/>
                <a:gd name="connsiteY39" fmla="*/ 22134 h 63429"/>
                <a:gd name="connsiteX40" fmla="*/ 26958 w 62967"/>
                <a:gd name="connsiteY40" fmla="*/ 22134 h 63429"/>
                <a:gd name="connsiteX41" fmla="*/ 26958 w 62967"/>
                <a:gd name="connsiteY41" fmla="*/ 29204 h 6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967" h="63429">
                  <a:moveTo>
                    <a:pt x="31583" y="63430"/>
                  </a:moveTo>
                  <a:cubicBezTo>
                    <a:pt x="25438" y="63430"/>
                    <a:pt x="19954" y="62108"/>
                    <a:pt x="15197" y="59333"/>
                  </a:cubicBezTo>
                  <a:cubicBezTo>
                    <a:pt x="10439" y="56624"/>
                    <a:pt x="6673" y="52858"/>
                    <a:pt x="4030" y="48101"/>
                  </a:cubicBezTo>
                  <a:cubicBezTo>
                    <a:pt x="1387" y="43344"/>
                    <a:pt x="0" y="37860"/>
                    <a:pt x="0" y="31715"/>
                  </a:cubicBezTo>
                  <a:cubicBezTo>
                    <a:pt x="0" y="25570"/>
                    <a:pt x="1322" y="20218"/>
                    <a:pt x="4030" y="15395"/>
                  </a:cubicBezTo>
                  <a:cubicBezTo>
                    <a:pt x="6673" y="10572"/>
                    <a:pt x="10439" y="6805"/>
                    <a:pt x="15197" y="4096"/>
                  </a:cubicBezTo>
                  <a:cubicBezTo>
                    <a:pt x="19954" y="1388"/>
                    <a:pt x="25438" y="0"/>
                    <a:pt x="31583" y="0"/>
                  </a:cubicBezTo>
                  <a:cubicBezTo>
                    <a:pt x="37727" y="0"/>
                    <a:pt x="43013" y="1388"/>
                    <a:pt x="47836" y="4096"/>
                  </a:cubicBezTo>
                  <a:cubicBezTo>
                    <a:pt x="52594" y="6805"/>
                    <a:pt x="56294" y="10572"/>
                    <a:pt x="59003" y="15395"/>
                  </a:cubicBezTo>
                  <a:cubicBezTo>
                    <a:pt x="61646" y="20218"/>
                    <a:pt x="62967" y="25636"/>
                    <a:pt x="62967" y="31715"/>
                  </a:cubicBezTo>
                  <a:cubicBezTo>
                    <a:pt x="62967" y="37793"/>
                    <a:pt x="61646" y="43344"/>
                    <a:pt x="59003" y="48101"/>
                  </a:cubicBezTo>
                  <a:cubicBezTo>
                    <a:pt x="56294" y="52858"/>
                    <a:pt x="52594" y="56624"/>
                    <a:pt x="47836" y="59333"/>
                  </a:cubicBezTo>
                  <a:cubicBezTo>
                    <a:pt x="43079" y="62042"/>
                    <a:pt x="37661" y="63430"/>
                    <a:pt x="31583" y="63430"/>
                  </a:cubicBezTo>
                  <a:moveTo>
                    <a:pt x="31583" y="57153"/>
                  </a:moveTo>
                  <a:cubicBezTo>
                    <a:pt x="38983" y="57153"/>
                    <a:pt x="44929" y="54774"/>
                    <a:pt x="49422" y="50083"/>
                  </a:cubicBezTo>
                  <a:cubicBezTo>
                    <a:pt x="53915" y="45392"/>
                    <a:pt x="56162" y="39247"/>
                    <a:pt x="56162" y="31781"/>
                  </a:cubicBezTo>
                  <a:cubicBezTo>
                    <a:pt x="56162" y="24315"/>
                    <a:pt x="53915" y="18368"/>
                    <a:pt x="49422" y="13611"/>
                  </a:cubicBezTo>
                  <a:cubicBezTo>
                    <a:pt x="44929" y="8920"/>
                    <a:pt x="38983" y="6541"/>
                    <a:pt x="31583" y="6541"/>
                  </a:cubicBezTo>
                  <a:cubicBezTo>
                    <a:pt x="24183" y="6541"/>
                    <a:pt x="18104" y="8920"/>
                    <a:pt x="13611" y="13611"/>
                  </a:cubicBezTo>
                  <a:cubicBezTo>
                    <a:pt x="9118" y="18302"/>
                    <a:pt x="6872" y="24381"/>
                    <a:pt x="6872" y="31781"/>
                  </a:cubicBezTo>
                  <a:cubicBezTo>
                    <a:pt x="6872" y="39181"/>
                    <a:pt x="9118" y="45392"/>
                    <a:pt x="13611" y="50083"/>
                  </a:cubicBezTo>
                  <a:cubicBezTo>
                    <a:pt x="18104" y="54840"/>
                    <a:pt x="24116" y="57153"/>
                    <a:pt x="31583" y="57153"/>
                  </a:cubicBezTo>
                  <a:moveTo>
                    <a:pt x="18831" y="47903"/>
                  </a:moveTo>
                  <a:lnTo>
                    <a:pt x="18831" y="14998"/>
                  </a:lnTo>
                  <a:lnTo>
                    <a:pt x="34226" y="14998"/>
                  </a:lnTo>
                  <a:cubicBezTo>
                    <a:pt x="37595" y="14998"/>
                    <a:pt x="40304" y="15923"/>
                    <a:pt x="42353" y="17773"/>
                  </a:cubicBezTo>
                  <a:cubicBezTo>
                    <a:pt x="44401" y="19624"/>
                    <a:pt x="45392" y="22134"/>
                    <a:pt x="45392" y="25306"/>
                  </a:cubicBezTo>
                  <a:cubicBezTo>
                    <a:pt x="45392" y="30327"/>
                    <a:pt x="43013" y="33565"/>
                    <a:pt x="38190" y="35018"/>
                  </a:cubicBezTo>
                  <a:lnTo>
                    <a:pt x="46779" y="47969"/>
                  </a:lnTo>
                  <a:lnTo>
                    <a:pt x="37265" y="47969"/>
                  </a:lnTo>
                  <a:lnTo>
                    <a:pt x="29733" y="35481"/>
                  </a:lnTo>
                  <a:lnTo>
                    <a:pt x="26958" y="35481"/>
                  </a:lnTo>
                  <a:lnTo>
                    <a:pt x="26958" y="47969"/>
                  </a:lnTo>
                  <a:lnTo>
                    <a:pt x="18831" y="47969"/>
                  </a:lnTo>
                  <a:close/>
                  <a:moveTo>
                    <a:pt x="26958" y="29270"/>
                  </a:moveTo>
                  <a:lnTo>
                    <a:pt x="33102" y="29270"/>
                  </a:lnTo>
                  <a:cubicBezTo>
                    <a:pt x="34226" y="29270"/>
                    <a:pt x="35217" y="29006"/>
                    <a:pt x="36010" y="28411"/>
                  </a:cubicBezTo>
                  <a:cubicBezTo>
                    <a:pt x="36802" y="27883"/>
                    <a:pt x="37265" y="26892"/>
                    <a:pt x="37265" y="25570"/>
                  </a:cubicBezTo>
                  <a:cubicBezTo>
                    <a:pt x="37265" y="24315"/>
                    <a:pt x="36868" y="23456"/>
                    <a:pt x="36010" y="22927"/>
                  </a:cubicBezTo>
                  <a:cubicBezTo>
                    <a:pt x="35217" y="22399"/>
                    <a:pt x="34226" y="22134"/>
                    <a:pt x="33102" y="22134"/>
                  </a:cubicBezTo>
                  <a:lnTo>
                    <a:pt x="26958" y="22134"/>
                  </a:lnTo>
                  <a:lnTo>
                    <a:pt x="26958" y="29204"/>
                  </a:lnTo>
                  <a:close/>
                </a:path>
              </a:pathLst>
            </a:custGeom>
            <a:solidFill>
              <a:schemeClr val="bg1"/>
            </a:solidFill>
            <a:ln w="6589" cap="flat">
              <a:noFill/>
              <a:prstDash val="solid"/>
              <a:miter/>
            </a:ln>
          </p:spPr>
          <p:txBody>
            <a:bodyPr rtlCol="0" anchor="ctr"/>
            <a:lstStyle/>
            <a:p>
              <a:endParaRPr lang="en-US"/>
            </a:p>
          </p:txBody>
        </p:sp>
        <p:sp>
          <p:nvSpPr>
            <p:cNvPr id="39" name="Freeform: Shape 41">
              <a:extLst>
                <a:ext uri="{FF2B5EF4-FFF2-40B4-BE49-F238E27FC236}">
                  <a16:creationId xmlns:a16="http://schemas.microsoft.com/office/drawing/2014/main" id="{A890AB55-C0AF-66A7-A24A-BE09048DA198}"/>
                </a:ext>
              </a:extLst>
            </p:cNvPr>
            <p:cNvSpPr/>
            <p:nvPr/>
          </p:nvSpPr>
          <p:spPr>
            <a:xfrm>
              <a:off x="695611" y="753905"/>
              <a:ext cx="97787" cy="394452"/>
            </a:xfrm>
            <a:custGeom>
              <a:avLst/>
              <a:gdLst>
                <a:gd name="connsiteX0" fmla="*/ 97787 w 97787"/>
                <a:gd name="connsiteY0" fmla="*/ 48894 h 394452"/>
                <a:gd name="connsiteX1" fmla="*/ 48894 w 97787"/>
                <a:gd name="connsiteY1" fmla="*/ 0 h 394452"/>
                <a:gd name="connsiteX2" fmla="*/ 0 w 97787"/>
                <a:gd name="connsiteY2" fmla="*/ 48894 h 394452"/>
                <a:gd name="connsiteX3" fmla="*/ 0 w 97787"/>
                <a:gd name="connsiteY3" fmla="*/ 394453 h 394452"/>
                <a:gd name="connsiteX4" fmla="*/ 97787 w 97787"/>
                <a:gd name="connsiteY4" fmla="*/ 394453 h 394452"/>
                <a:gd name="connsiteX5" fmla="*/ 97787 w 97787"/>
                <a:gd name="connsiteY5" fmla="*/ 48894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48894"/>
                  </a:moveTo>
                  <a:cubicBezTo>
                    <a:pt x="97787" y="21936"/>
                    <a:pt x="75917" y="0"/>
                    <a:pt x="48894" y="0"/>
                  </a:cubicBezTo>
                  <a:cubicBezTo>
                    <a:pt x="21870" y="0"/>
                    <a:pt x="0" y="21870"/>
                    <a:pt x="0" y="48894"/>
                  </a:cubicBezTo>
                  <a:lnTo>
                    <a:pt x="0" y="394453"/>
                  </a:lnTo>
                  <a:lnTo>
                    <a:pt x="97787" y="394453"/>
                  </a:lnTo>
                  <a:lnTo>
                    <a:pt x="97787" y="48894"/>
                  </a:lnTo>
                  <a:close/>
                </a:path>
              </a:pathLst>
            </a:custGeom>
            <a:solidFill>
              <a:schemeClr val="bg1"/>
            </a:solidFill>
            <a:ln w="6589" cap="flat">
              <a:noFill/>
              <a:prstDash val="solid"/>
              <a:miter/>
            </a:ln>
          </p:spPr>
          <p:txBody>
            <a:bodyPr rtlCol="0" anchor="ctr"/>
            <a:lstStyle/>
            <a:p>
              <a:endParaRPr lang="en-US"/>
            </a:p>
          </p:txBody>
        </p:sp>
        <p:sp>
          <p:nvSpPr>
            <p:cNvPr id="40" name="Freeform: Shape 42">
              <a:extLst>
                <a:ext uri="{FF2B5EF4-FFF2-40B4-BE49-F238E27FC236}">
                  <a16:creationId xmlns:a16="http://schemas.microsoft.com/office/drawing/2014/main" id="{A531FE26-F990-B469-5E34-658AA9010809}"/>
                </a:ext>
              </a:extLst>
            </p:cNvPr>
            <p:cNvSpPr/>
            <p:nvPr/>
          </p:nvSpPr>
          <p:spPr>
            <a:xfrm>
              <a:off x="508692" y="943004"/>
              <a:ext cx="97787" cy="205287"/>
            </a:xfrm>
            <a:custGeom>
              <a:avLst/>
              <a:gdLst>
                <a:gd name="connsiteX0" fmla="*/ 97787 w 97787"/>
                <a:gd name="connsiteY0" fmla="*/ 48894 h 205287"/>
                <a:gd name="connsiteX1" fmla="*/ 48894 w 97787"/>
                <a:gd name="connsiteY1" fmla="*/ 0 h 205287"/>
                <a:gd name="connsiteX2" fmla="*/ 0 w 97787"/>
                <a:gd name="connsiteY2" fmla="*/ 48894 h 205287"/>
                <a:gd name="connsiteX3" fmla="*/ 0 w 97787"/>
                <a:gd name="connsiteY3" fmla="*/ 205287 h 205287"/>
                <a:gd name="connsiteX4" fmla="*/ 97787 w 97787"/>
                <a:gd name="connsiteY4" fmla="*/ 205287 h 205287"/>
                <a:gd name="connsiteX5" fmla="*/ 97787 w 97787"/>
                <a:gd name="connsiteY5" fmla="*/ 488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48894"/>
                  </a:moveTo>
                  <a:cubicBezTo>
                    <a:pt x="97787" y="21936"/>
                    <a:pt x="75917" y="0"/>
                    <a:pt x="48894" y="0"/>
                  </a:cubicBezTo>
                  <a:cubicBezTo>
                    <a:pt x="21870" y="0"/>
                    <a:pt x="0" y="21870"/>
                    <a:pt x="0" y="48894"/>
                  </a:cubicBezTo>
                  <a:lnTo>
                    <a:pt x="0" y="205287"/>
                  </a:lnTo>
                  <a:lnTo>
                    <a:pt x="97787" y="205287"/>
                  </a:lnTo>
                  <a:lnTo>
                    <a:pt x="97787" y="48894"/>
                  </a:lnTo>
                  <a:close/>
                </a:path>
              </a:pathLst>
            </a:custGeom>
            <a:solidFill>
              <a:schemeClr val="bg1"/>
            </a:solidFill>
            <a:ln w="6589" cap="flat">
              <a:noFill/>
              <a:prstDash val="solid"/>
              <a:miter/>
            </a:ln>
          </p:spPr>
          <p:txBody>
            <a:bodyPr rtlCol="0" anchor="ctr"/>
            <a:lstStyle/>
            <a:p>
              <a:endParaRPr lang="en-US"/>
            </a:p>
          </p:txBody>
        </p:sp>
        <p:sp>
          <p:nvSpPr>
            <p:cNvPr id="41" name="Freeform: Shape 43">
              <a:extLst>
                <a:ext uri="{FF2B5EF4-FFF2-40B4-BE49-F238E27FC236}">
                  <a16:creationId xmlns:a16="http://schemas.microsoft.com/office/drawing/2014/main" id="{F33AC777-0020-A700-C789-5281F94981AB}"/>
                </a:ext>
              </a:extLst>
            </p:cNvPr>
            <p:cNvSpPr/>
            <p:nvPr/>
          </p:nvSpPr>
          <p:spPr>
            <a:xfrm>
              <a:off x="1069449" y="1005971"/>
              <a:ext cx="97787" cy="142320"/>
            </a:xfrm>
            <a:custGeom>
              <a:avLst/>
              <a:gdLst>
                <a:gd name="connsiteX0" fmla="*/ 97787 w 97787"/>
                <a:gd name="connsiteY0" fmla="*/ 48894 h 142320"/>
                <a:gd name="connsiteX1" fmla="*/ 48894 w 97787"/>
                <a:gd name="connsiteY1" fmla="*/ 0 h 142320"/>
                <a:gd name="connsiteX2" fmla="*/ 0 w 97787"/>
                <a:gd name="connsiteY2" fmla="*/ 48894 h 142320"/>
                <a:gd name="connsiteX3" fmla="*/ 0 w 97787"/>
                <a:gd name="connsiteY3" fmla="*/ 142320 h 142320"/>
                <a:gd name="connsiteX4" fmla="*/ 97787 w 97787"/>
                <a:gd name="connsiteY4" fmla="*/ 142320 h 142320"/>
                <a:gd name="connsiteX5" fmla="*/ 97787 w 97787"/>
                <a:gd name="connsiteY5" fmla="*/ 48894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48894"/>
                  </a:moveTo>
                  <a:cubicBezTo>
                    <a:pt x="97787" y="21936"/>
                    <a:pt x="75917" y="0"/>
                    <a:pt x="48894" y="0"/>
                  </a:cubicBezTo>
                  <a:cubicBezTo>
                    <a:pt x="21870" y="0"/>
                    <a:pt x="0" y="21870"/>
                    <a:pt x="0" y="48894"/>
                  </a:cubicBezTo>
                  <a:lnTo>
                    <a:pt x="0" y="142320"/>
                  </a:lnTo>
                  <a:lnTo>
                    <a:pt x="97787" y="142320"/>
                  </a:lnTo>
                  <a:lnTo>
                    <a:pt x="97787" y="48894"/>
                  </a:lnTo>
                  <a:close/>
                </a:path>
              </a:pathLst>
            </a:custGeom>
            <a:solidFill>
              <a:schemeClr val="bg1"/>
            </a:solidFill>
            <a:ln w="6589" cap="flat">
              <a:noFill/>
              <a:prstDash val="solid"/>
              <a:miter/>
            </a:ln>
          </p:spPr>
          <p:txBody>
            <a:bodyPr rtlCol="0" anchor="ctr"/>
            <a:lstStyle/>
            <a:p>
              <a:endParaRPr lang="en-US"/>
            </a:p>
          </p:txBody>
        </p:sp>
        <p:sp>
          <p:nvSpPr>
            <p:cNvPr id="42" name="Freeform: Shape 44">
              <a:extLst>
                <a:ext uri="{FF2B5EF4-FFF2-40B4-BE49-F238E27FC236}">
                  <a16:creationId xmlns:a16="http://schemas.microsoft.com/office/drawing/2014/main" id="{0AA75600-0A4A-ED0D-23AC-CE064A41C5CB}"/>
                </a:ext>
              </a:extLst>
            </p:cNvPr>
            <p:cNvSpPr/>
            <p:nvPr/>
          </p:nvSpPr>
          <p:spPr>
            <a:xfrm>
              <a:off x="695611" y="1231873"/>
              <a:ext cx="97787" cy="394452"/>
            </a:xfrm>
            <a:custGeom>
              <a:avLst/>
              <a:gdLst>
                <a:gd name="connsiteX0" fmla="*/ 97787 w 97787"/>
                <a:gd name="connsiteY0" fmla="*/ 345559 h 394452"/>
                <a:gd name="connsiteX1" fmla="*/ 48894 w 97787"/>
                <a:gd name="connsiteY1" fmla="*/ 394453 h 394452"/>
                <a:gd name="connsiteX2" fmla="*/ 0 w 97787"/>
                <a:gd name="connsiteY2" fmla="*/ 345559 h 394452"/>
                <a:gd name="connsiteX3" fmla="*/ 0 w 97787"/>
                <a:gd name="connsiteY3" fmla="*/ 0 h 394452"/>
                <a:gd name="connsiteX4" fmla="*/ 97787 w 97787"/>
                <a:gd name="connsiteY4" fmla="*/ 0 h 394452"/>
                <a:gd name="connsiteX5" fmla="*/ 97787 w 97787"/>
                <a:gd name="connsiteY5" fmla="*/ 345559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345559"/>
                  </a:moveTo>
                  <a:cubicBezTo>
                    <a:pt x="97787" y="372583"/>
                    <a:pt x="75917" y="394453"/>
                    <a:pt x="48894" y="394453"/>
                  </a:cubicBezTo>
                  <a:cubicBezTo>
                    <a:pt x="21870" y="394453"/>
                    <a:pt x="0" y="372583"/>
                    <a:pt x="0" y="345559"/>
                  </a:cubicBezTo>
                  <a:lnTo>
                    <a:pt x="0" y="0"/>
                  </a:lnTo>
                  <a:lnTo>
                    <a:pt x="97787" y="0"/>
                  </a:lnTo>
                  <a:cubicBezTo>
                    <a:pt x="97787" y="0"/>
                    <a:pt x="97787" y="345559"/>
                    <a:pt x="97787" y="345559"/>
                  </a:cubicBezTo>
                  <a:close/>
                </a:path>
              </a:pathLst>
            </a:custGeom>
            <a:solidFill>
              <a:schemeClr val="bg1"/>
            </a:solidFill>
            <a:ln w="6589" cap="flat">
              <a:noFill/>
              <a:prstDash val="solid"/>
              <a:miter/>
            </a:ln>
          </p:spPr>
          <p:txBody>
            <a:bodyPr rtlCol="0" anchor="ctr"/>
            <a:lstStyle/>
            <a:p>
              <a:endParaRPr lang="en-US"/>
            </a:p>
          </p:txBody>
        </p:sp>
        <p:sp>
          <p:nvSpPr>
            <p:cNvPr id="43" name="Freeform: Shape 45">
              <a:extLst>
                <a:ext uri="{FF2B5EF4-FFF2-40B4-BE49-F238E27FC236}">
                  <a16:creationId xmlns:a16="http://schemas.microsoft.com/office/drawing/2014/main" id="{6E8C8B1A-F6EF-66F9-A59B-59EC7EDBE13F}"/>
                </a:ext>
              </a:extLst>
            </p:cNvPr>
            <p:cNvSpPr/>
            <p:nvPr/>
          </p:nvSpPr>
          <p:spPr>
            <a:xfrm>
              <a:off x="882530" y="1231873"/>
              <a:ext cx="97787" cy="268254"/>
            </a:xfrm>
            <a:custGeom>
              <a:avLst/>
              <a:gdLst>
                <a:gd name="connsiteX0" fmla="*/ 97787 w 97787"/>
                <a:gd name="connsiteY0" fmla="*/ 219361 h 268254"/>
                <a:gd name="connsiteX1" fmla="*/ 48894 w 97787"/>
                <a:gd name="connsiteY1" fmla="*/ 268254 h 268254"/>
                <a:gd name="connsiteX2" fmla="*/ 0 w 97787"/>
                <a:gd name="connsiteY2" fmla="*/ 219361 h 268254"/>
                <a:gd name="connsiteX3" fmla="*/ 0 w 97787"/>
                <a:gd name="connsiteY3" fmla="*/ 0 h 268254"/>
                <a:gd name="connsiteX4" fmla="*/ 97787 w 97787"/>
                <a:gd name="connsiteY4" fmla="*/ 0 h 268254"/>
                <a:gd name="connsiteX5" fmla="*/ 97787 w 97787"/>
                <a:gd name="connsiteY5" fmla="*/ 219361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219361"/>
                  </a:moveTo>
                  <a:cubicBezTo>
                    <a:pt x="97787" y="246384"/>
                    <a:pt x="75917" y="268254"/>
                    <a:pt x="48894" y="268254"/>
                  </a:cubicBezTo>
                  <a:cubicBezTo>
                    <a:pt x="21870" y="268254"/>
                    <a:pt x="0" y="246384"/>
                    <a:pt x="0" y="219361"/>
                  </a:cubicBezTo>
                  <a:lnTo>
                    <a:pt x="0" y="0"/>
                  </a:lnTo>
                  <a:lnTo>
                    <a:pt x="97787" y="0"/>
                  </a:lnTo>
                  <a:lnTo>
                    <a:pt x="97787" y="219361"/>
                  </a:lnTo>
                  <a:close/>
                </a:path>
              </a:pathLst>
            </a:custGeom>
            <a:solidFill>
              <a:schemeClr val="bg1"/>
            </a:solidFill>
            <a:ln w="6589" cap="flat">
              <a:noFill/>
              <a:prstDash val="solid"/>
              <a:miter/>
            </a:ln>
          </p:spPr>
          <p:txBody>
            <a:bodyPr rtlCol="0" anchor="ctr"/>
            <a:lstStyle/>
            <a:p>
              <a:endParaRPr lang="en-US"/>
            </a:p>
          </p:txBody>
        </p:sp>
        <p:sp>
          <p:nvSpPr>
            <p:cNvPr id="44" name="Freeform: Shape 46">
              <a:extLst>
                <a:ext uri="{FF2B5EF4-FFF2-40B4-BE49-F238E27FC236}">
                  <a16:creationId xmlns:a16="http://schemas.microsoft.com/office/drawing/2014/main" id="{56C445BD-DBD9-46BB-4350-439EE5362F6E}"/>
                </a:ext>
              </a:extLst>
            </p:cNvPr>
            <p:cNvSpPr/>
            <p:nvPr/>
          </p:nvSpPr>
          <p:spPr>
            <a:xfrm>
              <a:off x="508692" y="1231873"/>
              <a:ext cx="97787" cy="205287"/>
            </a:xfrm>
            <a:custGeom>
              <a:avLst/>
              <a:gdLst>
                <a:gd name="connsiteX0" fmla="*/ 97787 w 97787"/>
                <a:gd name="connsiteY0" fmla="*/ 156394 h 205287"/>
                <a:gd name="connsiteX1" fmla="*/ 48894 w 97787"/>
                <a:gd name="connsiteY1" fmla="*/ 205287 h 205287"/>
                <a:gd name="connsiteX2" fmla="*/ 0 w 97787"/>
                <a:gd name="connsiteY2" fmla="*/ 156394 h 205287"/>
                <a:gd name="connsiteX3" fmla="*/ 0 w 97787"/>
                <a:gd name="connsiteY3" fmla="*/ 0 h 205287"/>
                <a:gd name="connsiteX4" fmla="*/ 97787 w 97787"/>
                <a:gd name="connsiteY4" fmla="*/ 0 h 205287"/>
                <a:gd name="connsiteX5" fmla="*/ 97787 w 97787"/>
                <a:gd name="connsiteY5" fmla="*/ 1563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156394"/>
                  </a:moveTo>
                  <a:cubicBezTo>
                    <a:pt x="97787" y="183417"/>
                    <a:pt x="75917" y="205287"/>
                    <a:pt x="48894" y="205287"/>
                  </a:cubicBezTo>
                  <a:cubicBezTo>
                    <a:pt x="21870" y="205287"/>
                    <a:pt x="0" y="183417"/>
                    <a:pt x="0" y="156394"/>
                  </a:cubicBezTo>
                  <a:lnTo>
                    <a:pt x="0" y="0"/>
                  </a:lnTo>
                  <a:lnTo>
                    <a:pt x="97787" y="0"/>
                  </a:lnTo>
                  <a:lnTo>
                    <a:pt x="97787" y="156394"/>
                  </a:lnTo>
                  <a:close/>
                </a:path>
              </a:pathLst>
            </a:custGeom>
            <a:solidFill>
              <a:schemeClr val="bg1"/>
            </a:solidFill>
            <a:ln w="6589" cap="flat">
              <a:noFill/>
              <a:prstDash val="solid"/>
              <a:miter/>
            </a:ln>
          </p:spPr>
          <p:txBody>
            <a:bodyPr rtlCol="0" anchor="ctr"/>
            <a:lstStyle/>
            <a:p>
              <a:endParaRPr lang="en-US"/>
            </a:p>
          </p:txBody>
        </p:sp>
        <p:sp>
          <p:nvSpPr>
            <p:cNvPr id="45" name="Freeform: Shape 47">
              <a:extLst>
                <a:ext uri="{FF2B5EF4-FFF2-40B4-BE49-F238E27FC236}">
                  <a16:creationId xmlns:a16="http://schemas.microsoft.com/office/drawing/2014/main" id="{622BFEA0-A66B-4431-5101-5FAC81F086AB}"/>
                </a:ext>
              </a:extLst>
            </p:cNvPr>
            <p:cNvSpPr/>
            <p:nvPr/>
          </p:nvSpPr>
          <p:spPr>
            <a:xfrm>
              <a:off x="1069449" y="1231873"/>
              <a:ext cx="97787" cy="142320"/>
            </a:xfrm>
            <a:custGeom>
              <a:avLst/>
              <a:gdLst>
                <a:gd name="connsiteX0" fmla="*/ 97787 w 97787"/>
                <a:gd name="connsiteY0" fmla="*/ 93427 h 142320"/>
                <a:gd name="connsiteX1" fmla="*/ 48894 w 97787"/>
                <a:gd name="connsiteY1" fmla="*/ 142320 h 142320"/>
                <a:gd name="connsiteX2" fmla="*/ 0 w 97787"/>
                <a:gd name="connsiteY2" fmla="*/ 93427 h 142320"/>
                <a:gd name="connsiteX3" fmla="*/ 0 w 97787"/>
                <a:gd name="connsiteY3" fmla="*/ 0 h 142320"/>
                <a:gd name="connsiteX4" fmla="*/ 97787 w 97787"/>
                <a:gd name="connsiteY4" fmla="*/ 0 h 142320"/>
                <a:gd name="connsiteX5" fmla="*/ 97787 w 97787"/>
                <a:gd name="connsiteY5" fmla="*/ 93427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93427"/>
                  </a:moveTo>
                  <a:cubicBezTo>
                    <a:pt x="97787" y="120450"/>
                    <a:pt x="75917" y="142320"/>
                    <a:pt x="48894" y="142320"/>
                  </a:cubicBezTo>
                  <a:cubicBezTo>
                    <a:pt x="21870" y="142320"/>
                    <a:pt x="0" y="120450"/>
                    <a:pt x="0" y="93427"/>
                  </a:cubicBezTo>
                  <a:lnTo>
                    <a:pt x="0" y="0"/>
                  </a:lnTo>
                  <a:lnTo>
                    <a:pt x="97787" y="0"/>
                  </a:lnTo>
                  <a:lnTo>
                    <a:pt x="97787" y="93427"/>
                  </a:lnTo>
                  <a:close/>
                </a:path>
              </a:pathLst>
            </a:custGeom>
            <a:solidFill>
              <a:schemeClr val="bg1"/>
            </a:solidFill>
            <a:ln w="6589" cap="flat">
              <a:noFill/>
              <a:prstDash val="solid"/>
              <a:miter/>
            </a:ln>
          </p:spPr>
          <p:txBody>
            <a:bodyPr rtlCol="0" anchor="ctr"/>
            <a:lstStyle/>
            <a:p>
              <a:endParaRPr lang="en-US"/>
            </a:p>
          </p:txBody>
        </p:sp>
        <p:sp>
          <p:nvSpPr>
            <p:cNvPr id="46" name="Freeform: Shape 48">
              <a:extLst>
                <a:ext uri="{FF2B5EF4-FFF2-40B4-BE49-F238E27FC236}">
                  <a16:creationId xmlns:a16="http://schemas.microsoft.com/office/drawing/2014/main" id="{175FB74C-5689-AC2E-27B8-B6776CE8C1FB}"/>
                </a:ext>
              </a:extLst>
            </p:cNvPr>
            <p:cNvSpPr/>
            <p:nvPr/>
          </p:nvSpPr>
          <p:spPr>
            <a:xfrm>
              <a:off x="882530" y="880037"/>
              <a:ext cx="97787" cy="268254"/>
            </a:xfrm>
            <a:custGeom>
              <a:avLst/>
              <a:gdLst>
                <a:gd name="connsiteX0" fmla="*/ 97787 w 97787"/>
                <a:gd name="connsiteY0" fmla="*/ 48894 h 268254"/>
                <a:gd name="connsiteX1" fmla="*/ 48894 w 97787"/>
                <a:gd name="connsiteY1" fmla="*/ 0 h 268254"/>
                <a:gd name="connsiteX2" fmla="*/ 0 w 97787"/>
                <a:gd name="connsiteY2" fmla="*/ 48894 h 268254"/>
                <a:gd name="connsiteX3" fmla="*/ 0 w 97787"/>
                <a:gd name="connsiteY3" fmla="*/ 268254 h 268254"/>
                <a:gd name="connsiteX4" fmla="*/ 97787 w 97787"/>
                <a:gd name="connsiteY4" fmla="*/ 268254 h 268254"/>
                <a:gd name="connsiteX5" fmla="*/ 97787 w 97787"/>
                <a:gd name="connsiteY5" fmla="*/ 48894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48894"/>
                  </a:moveTo>
                  <a:cubicBezTo>
                    <a:pt x="97787" y="21936"/>
                    <a:pt x="75917" y="0"/>
                    <a:pt x="48894" y="0"/>
                  </a:cubicBezTo>
                  <a:cubicBezTo>
                    <a:pt x="21870" y="0"/>
                    <a:pt x="0" y="21870"/>
                    <a:pt x="0" y="48894"/>
                  </a:cubicBezTo>
                  <a:lnTo>
                    <a:pt x="0" y="268254"/>
                  </a:lnTo>
                  <a:lnTo>
                    <a:pt x="97787" y="268254"/>
                  </a:lnTo>
                  <a:lnTo>
                    <a:pt x="97787" y="48894"/>
                  </a:lnTo>
                  <a:close/>
                </a:path>
              </a:pathLst>
            </a:custGeom>
            <a:solidFill>
              <a:schemeClr val="bg1"/>
            </a:solidFill>
            <a:ln w="6589" cap="flat">
              <a:noFill/>
              <a:prstDash val="solid"/>
              <a:miter/>
            </a:ln>
          </p:spPr>
          <p:txBody>
            <a:bodyPr rtlCol="0" anchor="ctr"/>
            <a:lstStyle/>
            <a:p>
              <a:endParaRPr lang="en-US"/>
            </a:p>
          </p:txBody>
        </p:sp>
      </p:grpSp>
      <p:sp>
        <p:nvSpPr>
          <p:cNvPr id="4" name="Text Placeholder 3">
            <a:extLst>
              <a:ext uri="{FF2B5EF4-FFF2-40B4-BE49-F238E27FC236}">
                <a16:creationId xmlns:a16="http://schemas.microsoft.com/office/drawing/2014/main" id="{67F02080-22FE-FD0C-F792-EF68B59EC525}"/>
              </a:ext>
            </a:extLst>
          </p:cNvPr>
          <p:cNvSpPr>
            <a:spLocks noGrp="1"/>
          </p:cNvSpPr>
          <p:nvPr>
            <p:ph type="body" sz="quarter" idx="11" hasCustomPrompt="1"/>
          </p:nvPr>
        </p:nvSpPr>
        <p:spPr>
          <a:xfrm>
            <a:off x="479424" y="2197648"/>
            <a:ext cx="7323455" cy="1329595"/>
          </a:xfrm>
        </p:spPr>
        <p:txBody>
          <a:bodyPr anchor="b"/>
          <a:lstStyle>
            <a:lvl1pPr marL="0" indent="0">
              <a:lnSpc>
                <a:spcPct val="90000"/>
              </a:lnSpc>
              <a:buNone/>
              <a:defRPr sz="4800" i="1">
                <a:latin typeface="Verdana" panose="020B0604030504040204" pitchFamily="34" charset="0"/>
                <a:ea typeface="Verdana" panose="020B0604030504040204" pitchFamily="34" charset="0"/>
                <a:cs typeface="Verdana" panose="020B0604030504040204" pitchFamily="34" charset="0"/>
              </a:defRPr>
            </a:lvl1pPr>
          </a:lstStyle>
          <a:p>
            <a:pPr lvl="0"/>
            <a:r>
              <a:rPr lang="en-US"/>
              <a:t>Presentation cover title of two lines long</a:t>
            </a:r>
          </a:p>
        </p:txBody>
      </p:sp>
      <p:pic>
        <p:nvPicPr>
          <p:cNvPr id="3" name="Picture 2">
            <a:extLst>
              <a:ext uri="{FF2B5EF4-FFF2-40B4-BE49-F238E27FC236}">
                <a16:creationId xmlns:a16="http://schemas.microsoft.com/office/drawing/2014/main" id="{6FE9703B-45A1-F4F5-E07F-ED6E8C6167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078851" y="148251"/>
            <a:ext cx="2862152" cy="954050"/>
          </a:xfrm>
          <a:prstGeom prst="rect">
            <a:avLst/>
          </a:prstGeom>
        </p:spPr>
      </p:pic>
    </p:spTree>
    <p:extLst>
      <p:ext uri="{BB962C8B-B14F-4D97-AF65-F5344CB8AC3E}">
        <p14:creationId xmlns:p14="http://schemas.microsoft.com/office/powerpoint/2010/main" val="51709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bout Us/Boilerplat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61AAEB4-D427-5A03-CC8F-90CDA6EB199E}"/>
              </a:ext>
            </a:extLst>
          </p:cNvPr>
          <p:cNvSpPr>
            <a:spLocks noGrp="1"/>
          </p:cNvSpPr>
          <p:nvPr>
            <p:ph type="sldNum" sz="quarter" idx="11"/>
          </p:nvPr>
        </p:nvSpPr>
        <p:spPr/>
        <p:txBody>
          <a:bodyPr/>
          <a:lstStyle>
            <a:lvl1pPr>
              <a:defRPr>
                <a:solidFill>
                  <a:schemeClr val="accent1"/>
                </a:solidFill>
              </a:defRPr>
            </a:lvl1pPr>
          </a:lstStyle>
          <a:p>
            <a:fld id="{0C691DA3-4ABE-49F3-91E6-D9975CC9DD5F}" type="slidenum">
              <a:rPr lang="en-US" smtClean="0"/>
              <a:pPr/>
              <a:t>‹#›</a:t>
            </a:fld>
            <a:endParaRPr lang="en-US"/>
          </a:p>
        </p:txBody>
      </p:sp>
      <p:sp>
        <p:nvSpPr>
          <p:cNvPr id="6" name="Footer Placeholder 2">
            <a:extLst>
              <a:ext uri="{FF2B5EF4-FFF2-40B4-BE49-F238E27FC236}">
                <a16:creationId xmlns:a16="http://schemas.microsoft.com/office/drawing/2014/main" id="{AB78ACF5-3035-9205-807E-4A54D67BA5AF}"/>
              </a:ext>
            </a:extLst>
          </p:cNvPr>
          <p:cNvSpPr>
            <a:spLocks noGrp="1"/>
          </p:cNvSpPr>
          <p:nvPr>
            <p:ph type="ftr" sz="quarter" idx="10"/>
          </p:nvPr>
        </p:nvSpPr>
        <p:spPr>
          <a:xfrm>
            <a:off x="9280525" y="6492377"/>
            <a:ext cx="1786197" cy="153888"/>
          </a:xfrm>
          <a:prstGeom prst="rect">
            <a:avLst/>
          </a:prstGeom>
        </p:spPr>
        <p:txBody>
          <a:bodyPr/>
          <a:lstStyle>
            <a:lvl1pPr>
              <a:defRPr>
                <a:solidFill>
                  <a:schemeClr val="accent1"/>
                </a:solidFill>
              </a:defRPr>
            </a:lvl1pPr>
          </a:lstStyle>
          <a:p>
            <a:r>
              <a:rPr lang="en-US"/>
              <a:t>CIBMTR.org</a:t>
            </a:r>
          </a:p>
        </p:txBody>
      </p:sp>
    </p:spTree>
    <p:extLst>
      <p:ext uri="{BB962C8B-B14F-4D97-AF65-F5344CB8AC3E}">
        <p14:creationId xmlns:p14="http://schemas.microsoft.com/office/powerpoint/2010/main" val="154005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 List Tex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3" name="Footer Placeholder 2">
            <a:extLst>
              <a:ext uri="{FF2B5EF4-FFF2-40B4-BE49-F238E27FC236}">
                <a16:creationId xmlns:a16="http://schemas.microsoft.com/office/drawing/2014/main" id="{E5F16DC6-2BEE-C49C-DE69-9C364FA6547F}"/>
              </a:ext>
            </a:extLst>
          </p:cNvPr>
          <p:cNvSpPr>
            <a:spLocks noGrp="1"/>
          </p:cNvSpPr>
          <p:nvPr>
            <p:ph type="ftr" sz="quarter" idx="10"/>
          </p:nvPr>
        </p:nvSpPr>
        <p:spPr/>
        <p:txBody>
          <a:bodyPr/>
          <a:lstStyle/>
          <a:p>
            <a:r>
              <a:rPr lang="en-US"/>
              <a:t>CIBMTR.org</a:t>
            </a:r>
          </a:p>
        </p:txBody>
      </p:sp>
      <p:sp>
        <p:nvSpPr>
          <p:cNvPr id="4" name="Slide Number Placeholder 3">
            <a:extLst>
              <a:ext uri="{FF2B5EF4-FFF2-40B4-BE49-F238E27FC236}">
                <a16:creationId xmlns:a16="http://schemas.microsoft.com/office/drawing/2014/main" id="{810C3898-FDBA-846F-919F-B2C790625737}"/>
              </a:ext>
            </a:extLst>
          </p:cNvPr>
          <p:cNvSpPr>
            <a:spLocks noGrp="1"/>
          </p:cNvSpPr>
          <p:nvPr>
            <p:ph type="sldNum" sz="quarter" idx="11"/>
          </p:nvPr>
        </p:nvSpPr>
        <p:spPr/>
        <p:txBody>
          <a:bodyPr/>
          <a:lstStyle/>
          <a:p>
            <a:fld id="{0C691DA3-4ABE-49F3-91E6-D9975CC9DD5F}" type="slidenum">
              <a:rPr lang="en-US" smtClean="0"/>
              <a:pPr/>
              <a:t>‹#›</a:t>
            </a:fld>
            <a:endParaRPr lang="en-US"/>
          </a:p>
        </p:txBody>
      </p:sp>
      <p:sp>
        <p:nvSpPr>
          <p:cNvPr id="6" name="Text Placeholder 5">
            <a:extLst>
              <a:ext uri="{FF2B5EF4-FFF2-40B4-BE49-F238E27FC236}">
                <a16:creationId xmlns:a16="http://schemas.microsoft.com/office/drawing/2014/main" id="{9E5E8BAC-E3AE-4717-A1E7-9208DD677ECC}"/>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871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List Text Layout MAI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29BDEB-6343-98E0-4D14-3A322271D6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428"/>
            <a:ext cx="12192000" cy="6857142"/>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3" name="Footer Placeholder 2">
            <a:extLst>
              <a:ext uri="{FF2B5EF4-FFF2-40B4-BE49-F238E27FC236}">
                <a16:creationId xmlns:a16="http://schemas.microsoft.com/office/drawing/2014/main" id="{E5F16DC6-2BEE-C49C-DE69-9C364FA6547F}"/>
              </a:ext>
            </a:extLst>
          </p:cNvPr>
          <p:cNvSpPr>
            <a:spLocks noGrp="1"/>
          </p:cNvSpPr>
          <p:nvPr>
            <p:ph type="ftr" sz="quarter" idx="10"/>
          </p:nvPr>
        </p:nvSpPr>
        <p:spPr/>
        <p:txBody>
          <a:bodyPr/>
          <a:lstStyle>
            <a:lvl1pPr>
              <a:defRPr>
                <a:solidFill>
                  <a:schemeClr val="bg1"/>
                </a:solidFill>
              </a:defRPr>
            </a:lvl1pPr>
          </a:lstStyle>
          <a:p>
            <a:r>
              <a:rPr lang="en-US"/>
              <a:t>CIBMTR.org</a:t>
            </a:r>
          </a:p>
        </p:txBody>
      </p:sp>
      <p:sp>
        <p:nvSpPr>
          <p:cNvPr id="4" name="Slide Number Placeholder 3">
            <a:extLst>
              <a:ext uri="{FF2B5EF4-FFF2-40B4-BE49-F238E27FC236}">
                <a16:creationId xmlns:a16="http://schemas.microsoft.com/office/drawing/2014/main" id="{810C3898-FDBA-846F-919F-B2C790625737}"/>
              </a:ext>
            </a:extLst>
          </p:cNvPr>
          <p:cNvSpPr>
            <a:spLocks noGrp="1"/>
          </p:cNvSpPr>
          <p:nvPr>
            <p:ph type="sldNum" sz="quarter" idx="11"/>
          </p:nvPr>
        </p:nvSpPr>
        <p:spPr/>
        <p:txBody>
          <a:bodyPr/>
          <a:lstStyle>
            <a:lvl1pPr>
              <a:defRPr>
                <a:solidFill>
                  <a:schemeClr val="bg1"/>
                </a:solidFill>
              </a:defRPr>
            </a:lvl1pPr>
          </a:lstStyle>
          <a:p>
            <a:fld id="{0C691DA3-4ABE-49F3-91E6-D9975CC9DD5F}" type="slidenum">
              <a:rPr lang="en-US" smtClean="0"/>
              <a:pPr/>
              <a:t>‹#›</a:t>
            </a:fld>
            <a:endParaRPr lang="en-US"/>
          </a:p>
        </p:txBody>
      </p:sp>
      <p:sp>
        <p:nvSpPr>
          <p:cNvPr id="8" name="Text Placeholder 5">
            <a:extLst>
              <a:ext uri="{FF2B5EF4-FFF2-40B4-BE49-F238E27FC236}">
                <a16:creationId xmlns:a16="http://schemas.microsoft.com/office/drawing/2014/main" id="{44AAEE86-4ACB-4FF5-BB74-844F3C5D5DBC}"/>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852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List Text Layout YELLOW">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29BDEB-6343-98E0-4D14-3A322271D6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5" name="Footer Placeholder 2">
            <a:extLst>
              <a:ext uri="{FF2B5EF4-FFF2-40B4-BE49-F238E27FC236}">
                <a16:creationId xmlns:a16="http://schemas.microsoft.com/office/drawing/2014/main" id="{1783D498-B93F-5FAF-9DD5-B64EF09FE7B5}"/>
              </a:ext>
            </a:extLst>
          </p:cNvPr>
          <p:cNvSpPr>
            <a:spLocks noGrp="1"/>
          </p:cNvSpPr>
          <p:nvPr>
            <p:ph type="ftr" sz="quarter" idx="10"/>
          </p:nvPr>
        </p:nvSpPr>
        <p:spPr>
          <a:xfrm>
            <a:off x="9280525" y="6430821"/>
            <a:ext cx="1786197" cy="215444"/>
          </a:xfrm>
        </p:spPr>
        <p:txBody>
          <a:bodyPr/>
          <a:lstStyle>
            <a:lvl1pPr>
              <a:defRPr>
                <a:solidFill>
                  <a:schemeClr val="bg1"/>
                </a:solidFill>
              </a:defRPr>
            </a:lvl1pPr>
          </a:lstStyle>
          <a:p>
            <a:r>
              <a:rPr lang="en-US"/>
              <a:t>CIBMTR.org</a:t>
            </a:r>
          </a:p>
        </p:txBody>
      </p:sp>
      <p:sp>
        <p:nvSpPr>
          <p:cNvPr id="7" name="Slide Number Placeholder 3">
            <a:extLst>
              <a:ext uri="{FF2B5EF4-FFF2-40B4-BE49-F238E27FC236}">
                <a16:creationId xmlns:a16="http://schemas.microsoft.com/office/drawing/2014/main" id="{A4E0F1DF-99B0-9691-A7EB-02668E1BFD78}"/>
              </a:ext>
            </a:extLst>
          </p:cNvPr>
          <p:cNvSpPr>
            <a:spLocks noGrp="1"/>
          </p:cNvSpPr>
          <p:nvPr>
            <p:ph type="sldNum" sz="quarter" idx="11"/>
          </p:nvPr>
        </p:nvSpPr>
        <p:spPr>
          <a:xfrm>
            <a:off x="11630902" y="6488530"/>
            <a:ext cx="232436" cy="161583"/>
          </a:xfrm>
        </p:spPr>
        <p:txBody>
          <a:bodyPr/>
          <a:lstStyle>
            <a:lvl1pPr>
              <a:defRPr>
                <a:solidFill>
                  <a:schemeClr val="bg1"/>
                </a:solidFill>
              </a:defRPr>
            </a:lvl1pPr>
          </a:lstStyle>
          <a:p>
            <a:fld id="{0C691DA3-4ABE-49F3-91E6-D9975CC9DD5F}" type="slidenum">
              <a:rPr lang="en-US" smtClean="0"/>
              <a:pPr/>
              <a:t>‹#›</a:t>
            </a:fld>
            <a:endParaRPr lang="en-US"/>
          </a:p>
        </p:txBody>
      </p:sp>
      <p:sp>
        <p:nvSpPr>
          <p:cNvPr id="8" name="Text Placeholder 5">
            <a:extLst>
              <a:ext uri="{FF2B5EF4-FFF2-40B4-BE49-F238E27FC236}">
                <a16:creationId xmlns:a16="http://schemas.microsoft.com/office/drawing/2014/main" id="{BE85E998-7555-4D1A-B4CB-1027E80A8B12}"/>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630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 List Text Layout PLUM">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0F30DDB-1CCB-B9F6-44B2-0C6E6A7AC8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429"/>
            <a:ext cx="12192000" cy="6857142"/>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5" name="Footer Placeholder 2">
            <a:extLst>
              <a:ext uri="{FF2B5EF4-FFF2-40B4-BE49-F238E27FC236}">
                <a16:creationId xmlns:a16="http://schemas.microsoft.com/office/drawing/2014/main" id="{3D2FFC50-2CFD-81D2-03FF-AB7B5DA74F20}"/>
              </a:ext>
            </a:extLst>
          </p:cNvPr>
          <p:cNvSpPr>
            <a:spLocks noGrp="1"/>
          </p:cNvSpPr>
          <p:nvPr>
            <p:ph type="ftr" sz="quarter" idx="10"/>
          </p:nvPr>
        </p:nvSpPr>
        <p:spPr>
          <a:xfrm>
            <a:off x="9280525" y="6430821"/>
            <a:ext cx="1786197" cy="215444"/>
          </a:xfrm>
        </p:spPr>
        <p:txBody>
          <a:bodyPr/>
          <a:lstStyle>
            <a:lvl1pPr>
              <a:defRPr>
                <a:solidFill>
                  <a:schemeClr val="bg1"/>
                </a:solidFill>
              </a:defRPr>
            </a:lvl1pPr>
          </a:lstStyle>
          <a:p>
            <a:r>
              <a:rPr lang="en-US"/>
              <a:t>CIBMTR.org</a:t>
            </a:r>
          </a:p>
        </p:txBody>
      </p:sp>
      <p:sp>
        <p:nvSpPr>
          <p:cNvPr id="7" name="Slide Number Placeholder 3">
            <a:extLst>
              <a:ext uri="{FF2B5EF4-FFF2-40B4-BE49-F238E27FC236}">
                <a16:creationId xmlns:a16="http://schemas.microsoft.com/office/drawing/2014/main" id="{7567A70D-1B9B-29CD-7B39-0B8C922DFAC2}"/>
              </a:ext>
            </a:extLst>
          </p:cNvPr>
          <p:cNvSpPr>
            <a:spLocks noGrp="1"/>
          </p:cNvSpPr>
          <p:nvPr>
            <p:ph type="sldNum" sz="quarter" idx="11"/>
          </p:nvPr>
        </p:nvSpPr>
        <p:spPr>
          <a:xfrm>
            <a:off x="11630902" y="6488530"/>
            <a:ext cx="232436" cy="161583"/>
          </a:xfrm>
        </p:spPr>
        <p:txBody>
          <a:bodyPr/>
          <a:lstStyle>
            <a:lvl1pPr>
              <a:defRPr>
                <a:solidFill>
                  <a:schemeClr val="bg1"/>
                </a:solidFill>
              </a:defRPr>
            </a:lvl1pPr>
          </a:lstStyle>
          <a:p>
            <a:fld id="{0C691DA3-4ABE-49F3-91E6-D9975CC9DD5F}" type="slidenum">
              <a:rPr lang="en-US" smtClean="0"/>
              <a:pPr/>
              <a:t>‹#›</a:t>
            </a:fld>
            <a:endParaRPr lang="en-US"/>
          </a:p>
        </p:txBody>
      </p:sp>
      <p:sp>
        <p:nvSpPr>
          <p:cNvPr id="8" name="Text Placeholder 5">
            <a:extLst>
              <a:ext uri="{FF2B5EF4-FFF2-40B4-BE49-F238E27FC236}">
                <a16:creationId xmlns:a16="http://schemas.microsoft.com/office/drawing/2014/main" id="{D2009851-1C71-479D-AF0F-7EFBBF9EB040}"/>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2160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List Text Layout GRE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29BDEB-6343-98E0-4D14-3A322271D6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5" name="Footer Placeholder 2">
            <a:extLst>
              <a:ext uri="{FF2B5EF4-FFF2-40B4-BE49-F238E27FC236}">
                <a16:creationId xmlns:a16="http://schemas.microsoft.com/office/drawing/2014/main" id="{F5006EF5-D3AB-B549-BC5B-257D655D491E}"/>
              </a:ext>
            </a:extLst>
          </p:cNvPr>
          <p:cNvSpPr>
            <a:spLocks noGrp="1"/>
          </p:cNvSpPr>
          <p:nvPr>
            <p:ph type="ftr" sz="quarter" idx="10"/>
          </p:nvPr>
        </p:nvSpPr>
        <p:spPr>
          <a:xfrm>
            <a:off x="9280525" y="6430821"/>
            <a:ext cx="1786197" cy="215444"/>
          </a:xfrm>
        </p:spPr>
        <p:txBody>
          <a:bodyPr/>
          <a:lstStyle>
            <a:lvl1pPr>
              <a:defRPr>
                <a:solidFill>
                  <a:schemeClr val="bg1"/>
                </a:solidFill>
              </a:defRPr>
            </a:lvl1pPr>
          </a:lstStyle>
          <a:p>
            <a:r>
              <a:rPr lang="en-US"/>
              <a:t>CIBMTR.org</a:t>
            </a:r>
          </a:p>
        </p:txBody>
      </p:sp>
      <p:sp>
        <p:nvSpPr>
          <p:cNvPr id="7" name="Slide Number Placeholder 3">
            <a:extLst>
              <a:ext uri="{FF2B5EF4-FFF2-40B4-BE49-F238E27FC236}">
                <a16:creationId xmlns:a16="http://schemas.microsoft.com/office/drawing/2014/main" id="{DDA965C0-39B9-720E-0168-48442713A9B2}"/>
              </a:ext>
            </a:extLst>
          </p:cNvPr>
          <p:cNvSpPr>
            <a:spLocks noGrp="1"/>
          </p:cNvSpPr>
          <p:nvPr>
            <p:ph type="sldNum" sz="quarter" idx="11"/>
          </p:nvPr>
        </p:nvSpPr>
        <p:spPr>
          <a:xfrm>
            <a:off x="11630902" y="6488530"/>
            <a:ext cx="232436" cy="161583"/>
          </a:xfrm>
        </p:spPr>
        <p:txBody>
          <a:bodyPr/>
          <a:lstStyle>
            <a:lvl1pPr>
              <a:defRPr>
                <a:solidFill>
                  <a:schemeClr val="bg1"/>
                </a:solidFill>
              </a:defRPr>
            </a:lvl1pPr>
          </a:lstStyle>
          <a:p>
            <a:fld id="{0C691DA3-4ABE-49F3-91E6-D9975CC9DD5F}" type="slidenum">
              <a:rPr lang="en-US" smtClean="0"/>
              <a:pPr/>
              <a:t>‹#›</a:t>
            </a:fld>
            <a:endParaRPr lang="en-US"/>
          </a:p>
        </p:txBody>
      </p:sp>
      <p:sp>
        <p:nvSpPr>
          <p:cNvPr id="8" name="Text Placeholder 5">
            <a:extLst>
              <a:ext uri="{FF2B5EF4-FFF2-40B4-BE49-F238E27FC236}">
                <a16:creationId xmlns:a16="http://schemas.microsoft.com/office/drawing/2014/main" id="{60BD03DB-10A1-43CD-B08A-C0BCE858EC95}"/>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423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ullet List Text Layout PLUM SHAD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29BDEB-6343-98E0-4D14-3A322271D6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3" name="Footer Placeholder 2">
            <a:extLst>
              <a:ext uri="{FF2B5EF4-FFF2-40B4-BE49-F238E27FC236}">
                <a16:creationId xmlns:a16="http://schemas.microsoft.com/office/drawing/2014/main" id="{E5F16DC6-2BEE-C49C-DE69-9C364FA6547F}"/>
              </a:ext>
            </a:extLst>
          </p:cNvPr>
          <p:cNvSpPr>
            <a:spLocks noGrp="1"/>
          </p:cNvSpPr>
          <p:nvPr>
            <p:ph type="ftr" sz="quarter" idx="10"/>
          </p:nvPr>
        </p:nvSpPr>
        <p:spPr/>
        <p:txBody>
          <a:bodyPr/>
          <a:lstStyle>
            <a:lvl1pPr>
              <a:defRPr>
                <a:solidFill>
                  <a:schemeClr val="bg1"/>
                </a:solidFill>
              </a:defRPr>
            </a:lvl1pPr>
          </a:lstStyle>
          <a:p>
            <a:r>
              <a:rPr lang="en-US"/>
              <a:t>CIBMTR.org</a:t>
            </a:r>
          </a:p>
        </p:txBody>
      </p:sp>
      <p:sp>
        <p:nvSpPr>
          <p:cNvPr id="4" name="Slide Number Placeholder 3">
            <a:extLst>
              <a:ext uri="{FF2B5EF4-FFF2-40B4-BE49-F238E27FC236}">
                <a16:creationId xmlns:a16="http://schemas.microsoft.com/office/drawing/2014/main" id="{810C3898-FDBA-846F-919F-B2C790625737}"/>
              </a:ext>
            </a:extLst>
          </p:cNvPr>
          <p:cNvSpPr>
            <a:spLocks noGrp="1"/>
          </p:cNvSpPr>
          <p:nvPr>
            <p:ph type="sldNum" sz="quarter" idx="11"/>
          </p:nvPr>
        </p:nvSpPr>
        <p:spPr/>
        <p:txBody>
          <a:bodyPr/>
          <a:lstStyle>
            <a:lvl1pPr>
              <a:defRPr>
                <a:solidFill>
                  <a:schemeClr val="bg1"/>
                </a:solidFill>
              </a:defRPr>
            </a:lvl1pPr>
          </a:lstStyle>
          <a:p>
            <a:fld id="{0C691DA3-4ABE-49F3-91E6-D9975CC9DD5F}" type="slidenum">
              <a:rPr lang="en-US" smtClean="0"/>
              <a:pPr/>
              <a:t>‹#›</a:t>
            </a:fld>
            <a:endParaRPr lang="en-US"/>
          </a:p>
        </p:txBody>
      </p:sp>
      <p:sp>
        <p:nvSpPr>
          <p:cNvPr id="7" name="Text Placeholder 5">
            <a:extLst>
              <a:ext uri="{FF2B5EF4-FFF2-40B4-BE49-F238E27FC236}">
                <a16:creationId xmlns:a16="http://schemas.microsoft.com/office/drawing/2014/main" id="{A70C3287-6F83-4AB5-ADA9-128F819435B3}"/>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2075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ullet List Text Layout GREEN SHAD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29BDEB-6343-98E0-4D14-3A322271D6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429"/>
            <a:ext cx="12191998" cy="6857141"/>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3" name="Footer Placeholder 2">
            <a:extLst>
              <a:ext uri="{FF2B5EF4-FFF2-40B4-BE49-F238E27FC236}">
                <a16:creationId xmlns:a16="http://schemas.microsoft.com/office/drawing/2014/main" id="{E5F16DC6-2BEE-C49C-DE69-9C364FA6547F}"/>
              </a:ext>
            </a:extLst>
          </p:cNvPr>
          <p:cNvSpPr>
            <a:spLocks noGrp="1"/>
          </p:cNvSpPr>
          <p:nvPr>
            <p:ph type="ftr" sz="quarter" idx="10"/>
          </p:nvPr>
        </p:nvSpPr>
        <p:spPr/>
        <p:txBody>
          <a:bodyPr/>
          <a:lstStyle>
            <a:lvl1pPr>
              <a:defRPr>
                <a:solidFill>
                  <a:schemeClr val="bg1"/>
                </a:solidFill>
              </a:defRPr>
            </a:lvl1pPr>
          </a:lstStyle>
          <a:p>
            <a:r>
              <a:rPr lang="en-US"/>
              <a:t>CIBMTR.org</a:t>
            </a:r>
          </a:p>
        </p:txBody>
      </p:sp>
      <p:sp>
        <p:nvSpPr>
          <p:cNvPr id="4" name="Slide Number Placeholder 3">
            <a:extLst>
              <a:ext uri="{FF2B5EF4-FFF2-40B4-BE49-F238E27FC236}">
                <a16:creationId xmlns:a16="http://schemas.microsoft.com/office/drawing/2014/main" id="{810C3898-FDBA-846F-919F-B2C790625737}"/>
              </a:ext>
            </a:extLst>
          </p:cNvPr>
          <p:cNvSpPr>
            <a:spLocks noGrp="1"/>
          </p:cNvSpPr>
          <p:nvPr>
            <p:ph type="sldNum" sz="quarter" idx="11"/>
          </p:nvPr>
        </p:nvSpPr>
        <p:spPr/>
        <p:txBody>
          <a:bodyPr/>
          <a:lstStyle>
            <a:lvl1pPr>
              <a:defRPr>
                <a:solidFill>
                  <a:schemeClr val="bg1"/>
                </a:solidFill>
              </a:defRPr>
            </a:lvl1pPr>
          </a:lstStyle>
          <a:p>
            <a:fld id="{0C691DA3-4ABE-49F3-91E6-D9975CC9DD5F}" type="slidenum">
              <a:rPr lang="en-US" smtClean="0"/>
              <a:pPr/>
              <a:t>‹#›</a:t>
            </a:fld>
            <a:endParaRPr lang="en-US"/>
          </a:p>
        </p:txBody>
      </p:sp>
      <p:sp>
        <p:nvSpPr>
          <p:cNvPr id="10" name="Text Placeholder 5">
            <a:extLst>
              <a:ext uri="{FF2B5EF4-FFF2-40B4-BE49-F238E27FC236}">
                <a16:creationId xmlns:a16="http://schemas.microsoft.com/office/drawing/2014/main" id="{ECC1113F-DF63-4D15-9D7A-2F78E7FB5420}"/>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4834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ullet List Text Layout DARK BLUE SHAD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29BDEB-6343-98E0-4D14-3A322271D6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429"/>
            <a:ext cx="12191998" cy="6857141"/>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3" name="Footer Placeholder 2">
            <a:extLst>
              <a:ext uri="{FF2B5EF4-FFF2-40B4-BE49-F238E27FC236}">
                <a16:creationId xmlns:a16="http://schemas.microsoft.com/office/drawing/2014/main" id="{E5F16DC6-2BEE-C49C-DE69-9C364FA6547F}"/>
              </a:ext>
            </a:extLst>
          </p:cNvPr>
          <p:cNvSpPr>
            <a:spLocks noGrp="1"/>
          </p:cNvSpPr>
          <p:nvPr>
            <p:ph type="ftr" sz="quarter" idx="10"/>
          </p:nvPr>
        </p:nvSpPr>
        <p:spPr/>
        <p:txBody>
          <a:bodyPr/>
          <a:lstStyle>
            <a:lvl1pPr>
              <a:defRPr>
                <a:solidFill>
                  <a:schemeClr val="bg1"/>
                </a:solidFill>
              </a:defRPr>
            </a:lvl1pPr>
          </a:lstStyle>
          <a:p>
            <a:r>
              <a:rPr lang="en-US"/>
              <a:t>CIBMTR.org</a:t>
            </a:r>
          </a:p>
        </p:txBody>
      </p:sp>
      <p:sp>
        <p:nvSpPr>
          <p:cNvPr id="4" name="Slide Number Placeholder 3">
            <a:extLst>
              <a:ext uri="{FF2B5EF4-FFF2-40B4-BE49-F238E27FC236}">
                <a16:creationId xmlns:a16="http://schemas.microsoft.com/office/drawing/2014/main" id="{810C3898-FDBA-846F-919F-B2C790625737}"/>
              </a:ext>
            </a:extLst>
          </p:cNvPr>
          <p:cNvSpPr>
            <a:spLocks noGrp="1"/>
          </p:cNvSpPr>
          <p:nvPr>
            <p:ph type="sldNum" sz="quarter" idx="11"/>
          </p:nvPr>
        </p:nvSpPr>
        <p:spPr/>
        <p:txBody>
          <a:bodyPr/>
          <a:lstStyle>
            <a:lvl1pPr>
              <a:defRPr>
                <a:solidFill>
                  <a:schemeClr val="bg1"/>
                </a:solidFill>
              </a:defRPr>
            </a:lvl1pPr>
          </a:lstStyle>
          <a:p>
            <a:fld id="{0C691DA3-4ABE-49F3-91E6-D9975CC9DD5F}" type="slidenum">
              <a:rPr lang="en-US" smtClean="0"/>
              <a:pPr/>
              <a:t>‹#›</a:t>
            </a:fld>
            <a:endParaRPr lang="en-US"/>
          </a:p>
        </p:txBody>
      </p:sp>
      <p:sp>
        <p:nvSpPr>
          <p:cNvPr id="7" name="Text Placeholder 5">
            <a:extLst>
              <a:ext uri="{FF2B5EF4-FFF2-40B4-BE49-F238E27FC236}">
                <a16:creationId xmlns:a16="http://schemas.microsoft.com/office/drawing/2014/main" id="{1CAD68C9-B006-4004-99DD-62B041BEBF76}"/>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8720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ullet List Text Layout LIGHT BLUE SHAD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29BDEB-6343-98E0-4D14-3A322271D6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429"/>
            <a:ext cx="12191998" cy="6857141"/>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3" name="Footer Placeholder 2">
            <a:extLst>
              <a:ext uri="{FF2B5EF4-FFF2-40B4-BE49-F238E27FC236}">
                <a16:creationId xmlns:a16="http://schemas.microsoft.com/office/drawing/2014/main" id="{E5F16DC6-2BEE-C49C-DE69-9C364FA6547F}"/>
              </a:ext>
            </a:extLst>
          </p:cNvPr>
          <p:cNvSpPr>
            <a:spLocks noGrp="1"/>
          </p:cNvSpPr>
          <p:nvPr>
            <p:ph type="ftr" sz="quarter" idx="10"/>
          </p:nvPr>
        </p:nvSpPr>
        <p:spPr/>
        <p:txBody>
          <a:bodyPr/>
          <a:lstStyle>
            <a:lvl1pPr>
              <a:defRPr>
                <a:solidFill>
                  <a:schemeClr val="bg1"/>
                </a:solidFill>
              </a:defRPr>
            </a:lvl1pPr>
          </a:lstStyle>
          <a:p>
            <a:r>
              <a:rPr lang="en-US"/>
              <a:t>CIBMTR.org</a:t>
            </a:r>
          </a:p>
        </p:txBody>
      </p:sp>
      <p:sp>
        <p:nvSpPr>
          <p:cNvPr id="4" name="Slide Number Placeholder 3">
            <a:extLst>
              <a:ext uri="{FF2B5EF4-FFF2-40B4-BE49-F238E27FC236}">
                <a16:creationId xmlns:a16="http://schemas.microsoft.com/office/drawing/2014/main" id="{810C3898-FDBA-846F-919F-B2C790625737}"/>
              </a:ext>
            </a:extLst>
          </p:cNvPr>
          <p:cNvSpPr>
            <a:spLocks noGrp="1"/>
          </p:cNvSpPr>
          <p:nvPr>
            <p:ph type="sldNum" sz="quarter" idx="11"/>
          </p:nvPr>
        </p:nvSpPr>
        <p:spPr/>
        <p:txBody>
          <a:bodyPr/>
          <a:lstStyle>
            <a:lvl1pPr>
              <a:defRPr>
                <a:solidFill>
                  <a:schemeClr val="bg1"/>
                </a:solidFill>
              </a:defRPr>
            </a:lvl1pPr>
          </a:lstStyle>
          <a:p>
            <a:fld id="{0C691DA3-4ABE-49F3-91E6-D9975CC9DD5F}" type="slidenum">
              <a:rPr lang="en-US" smtClean="0"/>
              <a:pPr/>
              <a:t>‹#›</a:t>
            </a:fld>
            <a:endParaRPr lang="en-US"/>
          </a:p>
        </p:txBody>
      </p:sp>
      <p:sp>
        <p:nvSpPr>
          <p:cNvPr id="7" name="Text Placeholder 5">
            <a:extLst>
              <a:ext uri="{FF2B5EF4-FFF2-40B4-BE49-F238E27FC236}">
                <a16:creationId xmlns:a16="http://schemas.microsoft.com/office/drawing/2014/main" id="{6DE32485-048C-497A-97FA-CFF5AF53BA92}"/>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428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ullet List Text Layout YELLOW SHAD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29BDEB-6343-98E0-4D14-3A322271D68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2" name="Title 1">
            <a:extLst>
              <a:ext uri="{FF2B5EF4-FFF2-40B4-BE49-F238E27FC236}">
                <a16:creationId xmlns:a16="http://schemas.microsoft.com/office/drawing/2014/main" id="{2DF6BD46-0EB0-456D-E798-4FD8F35DD229}"/>
              </a:ext>
            </a:extLst>
          </p:cNvPr>
          <p:cNvSpPr>
            <a:spLocks noGrp="1"/>
          </p:cNvSpPr>
          <p:nvPr>
            <p:ph type="title" hasCustomPrompt="1"/>
          </p:nvPr>
        </p:nvSpPr>
        <p:spPr/>
        <p:txBody>
          <a:bodyPr/>
          <a:lstStyle>
            <a:lvl1pPr>
              <a:defRPr/>
            </a:lvl1pPr>
          </a:lstStyle>
          <a:p>
            <a:r>
              <a:rPr lang="en-US"/>
              <a:t>Slide title (44 point)</a:t>
            </a:r>
          </a:p>
        </p:txBody>
      </p:sp>
      <p:sp>
        <p:nvSpPr>
          <p:cNvPr id="3" name="Footer Placeholder 2">
            <a:extLst>
              <a:ext uri="{FF2B5EF4-FFF2-40B4-BE49-F238E27FC236}">
                <a16:creationId xmlns:a16="http://schemas.microsoft.com/office/drawing/2014/main" id="{E5F16DC6-2BEE-C49C-DE69-9C364FA6547F}"/>
              </a:ext>
            </a:extLst>
          </p:cNvPr>
          <p:cNvSpPr>
            <a:spLocks noGrp="1"/>
          </p:cNvSpPr>
          <p:nvPr>
            <p:ph type="ftr" sz="quarter" idx="10"/>
          </p:nvPr>
        </p:nvSpPr>
        <p:spPr/>
        <p:txBody>
          <a:bodyPr/>
          <a:lstStyle/>
          <a:p>
            <a:r>
              <a:rPr lang="en-US"/>
              <a:t>CIBMTR.org</a:t>
            </a:r>
          </a:p>
        </p:txBody>
      </p:sp>
      <p:sp>
        <p:nvSpPr>
          <p:cNvPr id="4" name="Slide Number Placeholder 3">
            <a:extLst>
              <a:ext uri="{FF2B5EF4-FFF2-40B4-BE49-F238E27FC236}">
                <a16:creationId xmlns:a16="http://schemas.microsoft.com/office/drawing/2014/main" id="{810C3898-FDBA-846F-919F-B2C790625737}"/>
              </a:ext>
            </a:extLst>
          </p:cNvPr>
          <p:cNvSpPr>
            <a:spLocks noGrp="1"/>
          </p:cNvSpPr>
          <p:nvPr>
            <p:ph type="sldNum" sz="quarter" idx="11"/>
          </p:nvPr>
        </p:nvSpPr>
        <p:spPr/>
        <p:txBody>
          <a:bodyPr/>
          <a:lstStyle/>
          <a:p>
            <a:fld id="{0C691DA3-4ABE-49F3-91E6-D9975CC9DD5F}" type="slidenum">
              <a:rPr lang="en-US" smtClean="0"/>
              <a:pPr/>
              <a:t>‹#›</a:t>
            </a:fld>
            <a:endParaRPr lang="en-US"/>
          </a:p>
        </p:txBody>
      </p:sp>
      <p:sp>
        <p:nvSpPr>
          <p:cNvPr id="7" name="Text Placeholder 5">
            <a:extLst>
              <a:ext uri="{FF2B5EF4-FFF2-40B4-BE49-F238E27FC236}">
                <a16:creationId xmlns:a16="http://schemas.microsoft.com/office/drawing/2014/main" id="{EC44E353-A07F-4BB9-A9DE-20690CBD12A3}"/>
              </a:ext>
            </a:extLst>
          </p:cNvPr>
          <p:cNvSpPr>
            <a:spLocks noGrp="1"/>
          </p:cNvSpPr>
          <p:nvPr>
            <p:ph type="body" sz="quarter" idx="12"/>
          </p:nvPr>
        </p:nvSpPr>
        <p:spPr>
          <a:xfrm>
            <a:off x="479425" y="1311275"/>
            <a:ext cx="11233150" cy="4772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229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F098F-E8FC-2E36-62E1-3209FF7A3F8B}"/>
              </a:ext>
            </a:extLst>
          </p:cNvPr>
          <p:cNvSpPr>
            <a:spLocks noGrp="1"/>
          </p:cNvSpPr>
          <p:nvPr>
            <p:ph type="title" hasCustomPrompt="1"/>
          </p:nvPr>
        </p:nvSpPr>
        <p:spPr/>
        <p:txBody>
          <a:bodyPr/>
          <a:lstStyle>
            <a:lvl1pPr>
              <a:defRPr/>
            </a:lvl1pPr>
          </a:lstStyle>
          <a:p>
            <a:r>
              <a:rPr lang="en-US"/>
              <a:t>Content Slide for Figure only</a:t>
            </a:r>
          </a:p>
        </p:txBody>
      </p:sp>
      <p:sp>
        <p:nvSpPr>
          <p:cNvPr id="3" name="Footer Placeholder 2">
            <a:extLst>
              <a:ext uri="{FF2B5EF4-FFF2-40B4-BE49-F238E27FC236}">
                <a16:creationId xmlns:a16="http://schemas.microsoft.com/office/drawing/2014/main" id="{D6D2C5D0-A15D-617D-D322-6E93A8CD9DD0}"/>
              </a:ext>
            </a:extLst>
          </p:cNvPr>
          <p:cNvSpPr>
            <a:spLocks noGrp="1"/>
          </p:cNvSpPr>
          <p:nvPr>
            <p:ph type="ftr" sz="quarter" idx="10"/>
          </p:nvPr>
        </p:nvSpPr>
        <p:spPr/>
        <p:txBody>
          <a:bodyPr/>
          <a:lstStyle/>
          <a:p>
            <a:r>
              <a:rPr lang="en-US"/>
              <a:t>CIBMTR.org</a:t>
            </a:r>
          </a:p>
        </p:txBody>
      </p:sp>
      <p:sp>
        <p:nvSpPr>
          <p:cNvPr id="4" name="Slide Number Placeholder 3">
            <a:extLst>
              <a:ext uri="{FF2B5EF4-FFF2-40B4-BE49-F238E27FC236}">
                <a16:creationId xmlns:a16="http://schemas.microsoft.com/office/drawing/2014/main" id="{FF31FB74-475E-7870-043A-9768497B0975}"/>
              </a:ext>
            </a:extLst>
          </p:cNvPr>
          <p:cNvSpPr>
            <a:spLocks noGrp="1"/>
          </p:cNvSpPr>
          <p:nvPr>
            <p:ph type="sldNum" sz="quarter" idx="11"/>
          </p:nvPr>
        </p:nvSpPr>
        <p:spPr/>
        <p:txBody>
          <a:bodyPr/>
          <a:lstStyle/>
          <a:p>
            <a:fld id="{0C691DA3-4ABE-49F3-91E6-D9975CC9DD5F}" type="slidenum">
              <a:rPr lang="en-US" smtClean="0"/>
              <a:pPr/>
              <a:t>‹#›</a:t>
            </a:fld>
            <a:endParaRPr lang="en-US"/>
          </a:p>
        </p:txBody>
      </p:sp>
    </p:spTree>
    <p:extLst>
      <p:ext uri="{BB962C8B-B14F-4D97-AF65-F5344CB8AC3E}">
        <p14:creationId xmlns:p14="http://schemas.microsoft.com/office/powerpoint/2010/main" val="212658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B">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38A5D96-7015-A5FE-6A1A-B90FF145E2DC}"/>
              </a:ext>
            </a:extLst>
          </p:cNvPr>
          <p:cNvSpPr>
            <a:spLocks noGrp="1"/>
          </p:cNvSpPr>
          <p:nvPr userDrawn="1">
            <p:ph type="sldNum" sz="quarter" idx="11"/>
          </p:nvPr>
        </p:nvSpPr>
        <p:spPr>
          <a:xfrm>
            <a:off x="11863273" y="6488530"/>
            <a:ext cx="65" cy="161583"/>
          </a:xfrm>
        </p:spPr>
        <p:txBody>
          <a:bodyPr/>
          <a:lstStyle>
            <a:lvl1pPr>
              <a:defRPr>
                <a:solidFill>
                  <a:schemeClr val="accent1"/>
                </a:solidFill>
              </a:defRPr>
            </a:lvl1pPr>
          </a:lstStyle>
          <a:p>
            <a:endParaRPr lang="en-US"/>
          </a:p>
        </p:txBody>
      </p:sp>
    </p:spTree>
    <p:extLst>
      <p:ext uri="{BB962C8B-B14F-4D97-AF65-F5344CB8AC3E}">
        <p14:creationId xmlns:p14="http://schemas.microsoft.com/office/powerpoint/2010/main" val="2197276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8CC8E-BF92-71BB-AC6E-D9A016EE3FDB}"/>
              </a:ext>
            </a:extLst>
          </p:cNvPr>
          <p:cNvSpPr>
            <a:spLocks noGrp="1"/>
          </p:cNvSpPr>
          <p:nvPr>
            <p:ph type="title" hasCustomPrompt="1"/>
          </p:nvPr>
        </p:nvSpPr>
        <p:spPr/>
        <p:txBody>
          <a:bodyPr/>
          <a:lstStyle/>
          <a:p>
            <a:r>
              <a:rPr lang="en-US"/>
              <a:t>Title and text</a:t>
            </a:r>
          </a:p>
        </p:txBody>
      </p:sp>
      <p:sp>
        <p:nvSpPr>
          <p:cNvPr id="4" name="Slide Number Placeholder 3">
            <a:extLst>
              <a:ext uri="{FF2B5EF4-FFF2-40B4-BE49-F238E27FC236}">
                <a16:creationId xmlns:a16="http://schemas.microsoft.com/office/drawing/2014/main" id="{AEA322EB-E956-DCB5-01D2-6DE58C154670}"/>
              </a:ext>
            </a:extLst>
          </p:cNvPr>
          <p:cNvSpPr>
            <a:spLocks noGrp="1"/>
          </p:cNvSpPr>
          <p:nvPr>
            <p:ph type="sldNum" sz="quarter" idx="11"/>
          </p:nvPr>
        </p:nvSpPr>
        <p:spPr/>
        <p:txBody>
          <a:bodyPr/>
          <a:lstStyle/>
          <a:p>
            <a:fld id="{0C691DA3-4ABE-49F3-91E6-D9975CC9DD5F}" type="slidenum">
              <a:rPr lang="en-US" smtClean="0"/>
              <a:pPr/>
              <a:t>‹#›</a:t>
            </a:fld>
            <a:endParaRPr lang="en-US"/>
          </a:p>
        </p:txBody>
      </p:sp>
      <p:sp>
        <p:nvSpPr>
          <p:cNvPr id="3" name="Footer Placeholder 2">
            <a:extLst>
              <a:ext uri="{FF2B5EF4-FFF2-40B4-BE49-F238E27FC236}">
                <a16:creationId xmlns:a16="http://schemas.microsoft.com/office/drawing/2014/main" id="{B873D2DA-8D6F-5535-C80A-FD1B7509C611}"/>
              </a:ext>
            </a:extLst>
          </p:cNvPr>
          <p:cNvSpPr>
            <a:spLocks noGrp="1"/>
          </p:cNvSpPr>
          <p:nvPr>
            <p:ph type="ftr" sz="quarter" idx="10"/>
          </p:nvPr>
        </p:nvSpPr>
        <p:spPr>
          <a:xfrm>
            <a:off x="9280525" y="6430821"/>
            <a:ext cx="1786197" cy="215444"/>
          </a:xfrm>
          <a:prstGeom prst="rect">
            <a:avLst/>
          </a:prstGeom>
        </p:spPr>
        <p:txBody>
          <a:bodyPr/>
          <a:lstStyle>
            <a:lvl1pPr>
              <a:defRPr sz="1400">
                <a:solidFill>
                  <a:schemeClr val="accent1"/>
                </a:solidFill>
              </a:defRPr>
            </a:lvl1pPr>
          </a:lstStyle>
          <a:p>
            <a:r>
              <a:rPr lang="en-US"/>
              <a:t>CIBMTR.org</a:t>
            </a:r>
          </a:p>
        </p:txBody>
      </p:sp>
    </p:spTree>
    <p:extLst>
      <p:ext uri="{BB962C8B-B14F-4D97-AF65-F5344CB8AC3E}">
        <p14:creationId xmlns:p14="http://schemas.microsoft.com/office/powerpoint/2010/main" val="299154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Cover B">
    <p:spTree>
      <p:nvGrpSpPr>
        <p:cNvPr id="1" name=""/>
        <p:cNvGrpSpPr/>
        <p:nvPr/>
      </p:nvGrpSpPr>
      <p:grpSpPr>
        <a:xfrm>
          <a:off x="0" y="0"/>
          <a:ext cx="0" cy="0"/>
          <a:chOff x="0" y="0"/>
          <a:chExt cx="0" cy="0"/>
        </a:xfrm>
      </p:grpSpPr>
      <p:pic>
        <p:nvPicPr>
          <p:cNvPr id="6" name="Picture 5" descr="A blue and green waves&#10;&#10;Description automatically generated">
            <a:extLst>
              <a:ext uri="{FF2B5EF4-FFF2-40B4-BE49-F238E27FC236}">
                <a16:creationId xmlns:a16="http://schemas.microsoft.com/office/drawing/2014/main" id="{BAAE8A3A-A9F5-37FB-66C6-9A58FB053D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2" name="Text Placeholder 51">
            <a:extLst>
              <a:ext uri="{FF2B5EF4-FFF2-40B4-BE49-F238E27FC236}">
                <a16:creationId xmlns:a16="http://schemas.microsoft.com/office/drawing/2014/main" id="{ECC19E4D-97D6-E5C4-7C57-96BF0D02707B}"/>
              </a:ext>
            </a:extLst>
          </p:cNvPr>
          <p:cNvSpPr>
            <a:spLocks noGrp="1"/>
          </p:cNvSpPr>
          <p:nvPr>
            <p:ph type="body" sz="quarter" idx="10"/>
          </p:nvPr>
        </p:nvSpPr>
        <p:spPr>
          <a:xfrm>
            <a:off x="479425" y="3630765"/>
            <a:ext cx="5616575" cy="1075166"/>
          </a:xfrm>
        </p:spPr>
        <p:txBody>
          <a:bodyPr/>
          <a:lstStyle>
            <a:lvl1pPr marL="0" indent="0">
              <a:lnSpc>
                <a:spcPct val="90000"/>
              </a:lnSpc>
              <a:spcAft>
                <a:spcPts val="3200"/>
              </a:spcAft>
              <a:buNone/>
              <a:defRPr>
                <a:solidFill>
                  <a:schemeClr val="accent2"/>
                </a:solidFill>
                <a:latin typeface="Verdana" panose="020B0604030504040204" pitchFamily="34" charset="0"/>
                <a:ea typeface="Verdana" panose="020B0604030504040204" pitchFamily="34" charset="0"/>
                <a:cs typeface="Verdana" panose="020B0604030504040204" pitchFamily="34" charset="0"/>
              </a:defRPr>
            </a:lvl1pPr>
            <a:lvl2pPr marL="0" indent="0">
              <a:spcAft>
                <a:spcPts val="3200"/>
              </a:spcAft>
              <a:buNone/>
              <a:defRPr sz="1800">
                <a:solidFill>
                  <a:schemeClr val="accent1"/>
                </a:solidFill>
                <a:latin typeface="Verdana" panose="020B0604030504040204" pitchFamily="34" charset="0"/>
                <a:ea typeface="Verdana" panose="020B0604030504040204" pitchFamily="34" charset="0"/>
                <a:cs typeface="Verdana" panose="020B0604030504040204" pitchFamily="34" charset="0"/>
              </a:defRPr>
            </a:lvl2pPr>
          </a:lstStyle>
          <a:p>
            <a:pPr lvl="0"/>
            <a:r>
              <a:rPr lang="en-US"/>
              <a:t>Click to edit Master text styles</a:t>
            </a:r>
          </a:p>
          <a:p>
            <a:pPr lvl="1"/>
            <a:r>
              <a:rPr lang="en-US"/>
              <a:t>Second level</a:t>
            </a:r>
          </a:p>
        </p:txBody>
      </p:sp>
      <p:grpSp>
        <p:nvGrpSpPr>
          <p:cNvPr id="13" name="Group 12">
            <a:extLst>
              <a:ext uri="{FF2B5EF4-FFF2-40B4-BE49-F238E27FC236}">
                <a16:creationId xmlns:a16="http://schemas.microsoft.com/office/drawing/2014/main" id="{3A2056F8-4A5E-EB33-845A-724DC1428854}"/>
              </a:ext>
            </a:extLst>
          </p:cNvPr>
          <p:cNvGrpSpPr/>
          <p:nvPr userDrawn="1"/>
        </p:nvGrpSpPr>
        <p:grpSpPr>
          <a:xfrm>
            <a:off x="508692" y="583254"/>
            <a:ext cx="1813167" cy="581445"/>
            <a:chOff x="508692" y="753905"/>
            <a:chExt cx="2720536" cy="872420"/>
          </a:xfrm>
        </p:grpSpPr>
        <p:sp>
          <p:nvSpPr>
            <p:cNvPr id="14" name="Freeform: Shape 14">
              <a:extLst>
                <a:ext uri="{FF2B5EF4-FFF2-40B4-BE49-F238E27FC236}">
                  <a16:creationId xmlns:a16="http://schemas.microsoft.com/office/drawing/2014/main" id="{469592FB-870B-5B11-5168-F80D94FA9995}"/>
                </a:ext>
              </a:extLst>
            </p:cNvPr>
            <p:cNvSpPr/>
            <p:nvPr/>
          </p:nvSpPr>
          <p:spPr>
            <a:xfrm>
              <a:off x="1327594" y="1472575"/>
              <a:ext cx="48827" cy="75719"/>
            </a:xfrm>
            <a:custGeom>
              <a:avLst/>
              <a:gdLst>
                <a:gd name="connsiteX0" fmla="*/ 0 w 48827"/>
                <a:gd name="connsiteY0" fmla="*/ 75719 h 75719"/>
                <a:gd name="connsiteX1" fmla="*/ 0 w 48827"/>
                <a:gd name="connsiteY1" fmla="*/ 0 h 75719"/>
                <a:gd name="connsiteX2" fmla="*/ 48828 w 48827"/>
                <a:gd name="connsiteY2" fmla="*/ 0 h 75719"/>
                <a:gd name="connsiteX3" fmla="*/ 48828 w 48827"/>
                <a:gd name="connsiteY3" fmla="*/ 11166 h 75719"/>
                <a:gd name="connsiteX4" fmla="*/ 13809 w 48827"/>
                <a:gd name="connsiteY4" fmla="*/ 11166 h 75719"/>
                <a:gd name="connsiteX5" fmla="*/ 13809 w 48827"/>
                <a:gd name="connsiteY5" fmla="*/ 32376 h 75719"/>
                <a:gd name="connsiteX6" fmla="*/ 42154 w 48827"/>
                <a:gd name="connsiteY6" fmla="*/ 32376 h 75719"/>
                <a:gd name="connsiteX7" fmla="*/ 42154 w 48827"/>
                <a:gd name="connsiteY7" fmla="*/ 43278 h 75719"/>
                <a:gd name="connsiteX8" fmla="*/ 13809 w 48827"/>
                <a:gd name="connsiteY8" fmla="*/ 43278 h 75719"/>
                <a:gd name="connsiteX9" fmla="*/ 13809 w 48827"/>
                <a:gd name="connsiteY9" fmla="*/ 75719 h 75719"/>
                <a:gd name="connsiteX10" fmla="*/ 0 w 4882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827" h="75719">
                  <a:moveTo>
                    <a:pt x="0" y="75719"/>
                  </a:moveTo>
                  <a:lnTo>
                    <a:pt x="0" y="0"/>
                  </a:lnTo>
                  <a:lnTo>
                    <a:pt x="48828" y="0"/>
                  </a:lnTo>
                  <a:lnTo>
                    <a:pt x="48828" y="11166"/>
                  </a:lnTo>
                  <a:lnTo>
                    <a:pt x="13809" y="11166"/>
                  </a:lnTo>
                  <a:lnTo>
                    <a:pt x="13809" y="32376"/>
                  </a:lnTo>
                  <a:lnTo>
                    <a:pt x="42154" y="32376"/>
                  </a:lnTo>
                  <a:lnTo>
                    <a:pt x="42154" y="43278"/>
                  </a:lnTo>
                  <a:lnTo>
                    <a:pt x="13809" y="43278"/>
                  </a:lnTo>
                  <a:lnTo>
                    <a:pt x="13809" y="75719"/>
                  </a:lnTo>
                  <a:lnTo>
                    <a:pt x="0" y="75719"/>
                  </a:lnTo>
                  <a:close/>
                </a:path>
              </a:pathLst>
            </a:custGeom>
            <a:solidFill>
              <a:schemeClr val="bg1"/>
            </a:solidFill>
            <a:ln w="6589" cap="flat">
              <a:noFill/>
              <a:prstDash val="solid"/>
              <a:miter/>
            </a:ln>
          </p:spPr>
          <p:txBody>
            <a:bodyPr rtlCol="0" anchor="ctr"/>
            <a:lstStyle/>
            <a:p>
              <a:endParaRPr lang="en-US"/>
            </a:p>
          </p:txBody>
        </p:sp>
        <p:sp>
          <p:nvSpPr>
            <p:cNvPr id="15" name="Freeform: Shape 15">
              <a:extLst>
                <a:ext uri="{FF2B5EF4-FFF2-40B4-BE49-F238E27FC236}">
                  <a16:creationId xmlns:a16="http://schemas.microsoft.com/office/drawing/2014/main" id="{BE88EE50-E9BF-9A17-ADA0-0FFA1ACFCB68}"/>
                </a:ext>
              </a:extLst>
            </p:cNvPr>
            <p:cNvSpPr/>
            <p:nvPr/>
          </p:nvSpPr>
          <p:spPr>
            <a:xfrm>
              <a:off x="1392544"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6" name="Freeform: Shape 16">
              <a:extLst>
                <a:ext uri="{FF2B5EF4-FFF2-40B4-BE49-F238E27FC236}">
                  <a16:creationId xmlns:a16="http://schemas.microsoft.com/office/drawing/2014/main" id="{A36DE73E-B086-1C93-A571-1F4C746AF00E}"/>
                </a:ext>
              </a:extLst>
            </p:cNvPr>
            <p:cNvSpPr/>
            <p:nvPr/>
          </p:nvSpPr>
          <p:spPr>
            <a:xfrm>
              <a:off x="1426505" y="1472575"/>
              <a:ext cx="63297" cy="75719"/>
            </a:xfrm>
            <a:custGeom>
              <a:avLst/>
              <a:gdLst>
                <a:gd name="connsiteX0" fmla="*/ 0 w 63297"/>
                <a:gd name="connsiteY0" fmla="*/ 75719 h 75719"/>
                <a:gd name="connsiteX1" fmla="*/ 0 w 63297"/>
                <a:gd name="connsiteY1" fmla="*/ 0 h 75719"/>
                <a:gd name="connsiteX2" fmla="*/ 13875 w 63297"/>
                <a:gd name="connsiteY2" fmla="*/ 0 h 75719"/>
                <a:gd name="connsiteX3" fmla="*/ 49422 w 63297"/>
                <a:gd name="connsiteY3" fmla="*/ 53321 h 75719"/>
                <a:gd name="connsiteX4" fmla="*/ 49422 w 63297"/>
                <a:gd name="connsiteY4" fmla="*/ 0 h 75719"/>
                <a:gd name="connsiteX5" fmla="*/ 63297 w 63297"/>
                <a:gd name="connsiteY5" fmla="*/ 0 h 75719"/>
                <a:gd name="connsiteX6" fmla="*/ 63297 w 63297"/>
                <a:gd name="connsiteY6" fmla="*/ 75719 h 75719"/>
                <a:gd name="connsiteX7" fmla="*/ 49422 w 63297"/>
                <a:gd name="connsiteY7" fmla="*/ 75719 h 75719"/>
                <a:gd name="connsiteX8" fmla="*/ 13875 w 63297"/>
                <a:gd name="connsiteY8" fmla="*/ 22531 h 75719"/>
                <a:gd name="connsiteX9" fmla="*/ 13875 w 63297"/>
                <a:gd name="connsiteY9" fmla="*/ 75719 h 75719"/>
                <a:gd name="connsiteX10" fmla="*/ 0 w 63297"/>
                <a:gd name="connsiteY10"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297" h="75719">
                  <a:moveTo>
                    <a:pt x="0" y="75719"/>
                  </a:moveTo>
                  <a:lnTo>
                    <a:pt x="0" y="0"/>
                  </a:lnTo>
                  <a:lnTo>
                    <a:pt x="13875" y="0"/>
                  </a:lnTo>
                  <a:lnTo>
                    <a:pt x="49422" y="53321"/>
                  </a:lnTo>
                  <a:lnTo>
                    <a:pt x="49422" y="0"/>
                  </a:lnTo>
                  <a:lnTo>
                    <a:pt x="63297" y="0"/>
                  </a:lnTo>
                  <a:lnTo>
                    <a:pt x="63297" y="75719"/>
                  </a:lnTo>
                  <a:lnTo>
                    <a:pt x="49422" y="75719"/>
                  </a:lnTo>
                  <a:lnTo>
                    <a:pt x="13875" y="22531"/>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17" name="Freeform: Shape 17">
              <a:extLst>
                <a:ext uri="{FF2B5EF4-FFF2-40B4-BE49-F238E27FC236}">
                  <a16:creationId xmlns:a16="http://schemas.microsoft.com/office/drawing/2014/main" id="{8CB8C09E-B6EB-D9DD-6575-B9278359D5F1}"/>
                </a:ext>
              </a:extLst>
            </p:cNvPr>
            <p:cNvSpPr/>
            <p:nvPr/>
          </p:nvSpPr>
          <p:spPr>
            <a:xfrm>
              <a:off x="1509888" y="1472575"/>
              <a:ext cx="64685" cy="75719"/>
            </a:xfrm>
            <a:custGeom>
              <a:avLst/>
              <a:gdLst>
                <a:gd name="connsiteX0" fmla="*/ 0 w 64685"/>
                <a:gd name="connsiteY0" fmla="*/ 75719 h 75719"/>
                <a:gd name="connsiteX1" fmla="*/ 0 w 64685"/>
                <a:gd name="connsiteY1" fmla="*/ 0 h 75719"/>
                <a:gd name="connsiteX2" fmla="*/ 25834 w 64685"/>
                <a:gd name="connsiteY2" fmla="*/ 0 h 75719"/>
                <a:gd name="connsiteX3" fmla="*/ 47770 w 64685"/>
                <a:gd name="connsiteY3" fmla="*/ 4691 h 75719"/>
                <a:gd name="connsiteX4" fmla="*/ 60522 w 64685"/>
                <a:gd name="connsiteY4" fmla="*/ 17906 h 75719"/>
                <a:gd name="connsiteX5" fmla="*/ 64685 w 64685"/>
                <a:gd name="connsiteY5" fmla="*/ 37860 h 75719"/>
                <a:gd name="connsiteX6" fmla="*/ 60522 w 64685"/>
                <a:gd name="connsiteY6" fmla="*/ 57813 h 75719"/>
                <a:gd name="connsiteX7" fmla="*/ 47770 w 64685"/>
                <a:gd name="connsiteY7" fmla="*/ 71028 h 75719"/>
                <a:gd name="connsiteX8" fmla="*/ 25834 w 64685"/>
                <a:gd name="connsiteY8" fmla="*/ 75719 h 75719"/>
                <a:gd name="connsiteX9" fmla="*/ 0 w 64685"/>
                <a:gd name="connsiteY9" fmla="*/ 75719 h 75719"/>
                <a:gd name="connsiteX10" fmla="*/ 13875 w 64685"/>
                <a:gd name="connsiteY10" fmla="*/ 63826 h 75719"/>
                <a:gd name="connsiteX11" fmla="*/ 25240 w 64685"/>
                <a:gd name="connsiteY11" fmla="*/ 63826 h 75719"/>
                <a:gd name="connsiteX12" fmla="*/ 40304 w 64685"/>
                <a:gd name="connsiteY12" fmla="*/ 60721 h 75719"/>
                <a:gd name="connsiteX13" fmla="*/ 48167 w 64685"/>
                <a:gd name="connsiteY13" fmla="*/ 51867 h 75719"/>
                <a:gd name="connsiteX14" fmla="*/ 50545 w 64685"/>
                <a:gd name="connsiteY14" fmla="*/ 37860 h 75719"/>
                <a:gd name="connsiteX15" fmla="*/ 48167 w 64685"/>
                <a:gd name="connsiteY15" fmla="*/ 23918 h 75719"/>
                <a:gd name="connsiteX16" fmla="*/ 40304 w 64685"/>
                <a:gd name="connsiteY16" fmla="*/ 14932 h 75719"/>
                <a:gd name="connsiteX17" fmla="*/ 25240 w 64685"/>
                <a:gd name="connsiteY17" fmla="*/ 11827 h 75719"/>
                <a:gd name="connsiteX18" fmla="*/ 13875 w 64685"/>
                <a:gd name="connsiteY18" fmla="*/ 11827 h 75719"/>
                <a:gd name="connsiteX19" fmla="*/ 13875 w 64685"/>
                <a:gd name="connsiteY19" fmla="*/ 63826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4685" h="75719">
                  <a:moveTo>
                    <a:pt x="0" y="75719"/>
                  </a:moveTo>
                  <a:lnTo>
                    <a:pt x="0" y="0"/>
                  </a:lnTo>
                  <a:lnTo>
                    <a:pt x="25834" y="0"/>
                  </a:lnTo>
                  <a:cubicBezTo>
                    <a:pt x="34688" y="0"/>
                    <a:pt x="42022" y="1586"/>
                    <a:pt x="47770" y="4691"/>
                  </a:cubicBezTo>
                  <a:cubicBezTo>
                    <a:pt x="53519" y="7863"/>
                    <a:pt x="57747" y="12223"/>
                    <a:pt x="60522" y="17906"/>
                  </a:cubicBezTo>
                  <a:cubicBezTo>
                    <a:pt x="63297" y="23588"/>
                    <a:pt x="64685" y="30195"/>
                    <a:pt x="64685" y="37860"/>
                  </a:cubicBezTo>
                  <a:cubicBezTo>
                    <a:pt x="64685" y="45524"/>
                    <a:pt x="63297" y="52131"/>
                    <a:pt x="60522" y="57813"/>
                  </a:cubicBezTo>
                  <a:cubicBezTo>
                    <a:pt x="57747" y="63496"/>
                    <a:pt x="53519" y="67856"/>
                    <a:pt x="47770" y="71028"/>
                  </a:cubicBezTo>
                  <a:cubicBezTo>
                    <a:pt x="42022" y="74133"/>
                    <a:pt x="34754" y="75719"/>
                    <a:pt x="25834" y="75719"/>
                  </a:cubicBezTo>
                  <a:lnTo>
                    <a:pt x="0" y="75719"/>
                  </a:lnTo>
                  <a:close/>
                  <a:moveTo>
                    <a:pt x="13875" y="63826"/>
                  </a:moveTo>
                  <a:lnTo>
                    <a:pt x="25240" y="63826"/>
                  </a:lnTo>
                  <a:cubicBezTo>
                    <a:pt x="31583" y="63826"/>
                    <a:pt x="36604" y="62769"/>
                    <a:pt x="40304" y="60721"/>
                  </a:cubicBezTo>
                  <a:cubicBezTo>
                    <a:pt x="44004" y="58672"/>
                    <a:pt x="46647" y="55699"/>
                    <a:pt x="48167" y="51867"/>
                  </a:cubicBezTo>
                  <a:cubicBezTo>
                    <a:pt x="49753" y="48035"/>
                    <a:pt x="50545" y="43344"/>
                    <a:pt x="50545" y="37860"/>
                  </a:cubicBezTo>
                  <a:cubicBezTo>
                    <a:pt x="50545" y="32376"/>
                    <a:pt x="49753" y="27817"/>
                    <a:pt x="48167" y="23918"/>
                  </a:cubicBezTo>
                  <a:cubicBezTo>
                    <a:pt x="46581" y="20020"/>
                    <a:pt x="43938" y="17047"/>
                    <a:pt x="40304" y="14932"/>
                  </a:cubicBezTo>
                  <a:cubicBezTo>
                    <a:pt x="36604" y="12818"/>
                    <a:pt x="31583" y="11827"/>
                    <a:pt x="25240" y="11827"/>
                  </a:cubicBezTo>
                  <a:lnTo>
                    <a:pt x="13875" y="11827"/>
                  </a:lnTo>
                  <a:lnTo>
                    <a:pt x="13875" y="63826"/>
                  </a:lnTo>
                  <a:close/>
                </a:path>
              </a:pathLst>
            </a:custGeom>
            <a:solidFill>
              <a:schemeClr val="bg1"/>
            </a:solidFill>
            <a:ln w="6589" cap="flat">
              <a:noFill/>
              <a:prstDash val="solid"/>
              <a:miter/>
            </a:ln>
          </p:spPr>
          <p:txBody>
            <a:bodyPr rtlCol="0" anchor="ctr"/>
            <a:lstStyle/>
            <a:p>
              <a:endParaRPr lang="en-US"/>
            </a:p>
          </p:txBody>
        </p:sp>
        <p:sp>
          <p:nvSpPr>
            <p:cNvPr id="18" name="Freeform: Shape 18">
              <a:extLst>
                <a:ext uri="{FF2B5EF4-FFF2-40B4-BE49-F238E27FC236}">
                  <a16:creationId xmlns:a16="http://schemas.microsoft.com/office/drawing/2014/main" id="{5CBDDC88-FE7D-BC4B-E7B2-FDA97555CBF1}"/>
                </a:ext>
              </a:extLst>
            </p:cNvPr>
            <p:cNvSpPr/>
            <p:nvPr/>
          </p:nvSpPr>
          <p:spPr>
            <a:xfrm>
              <a:off x="1620890" y="1471386"/>
              <a:ext cx="69970" cy="78229"/>
            </a:xfrm>
            <a:custGeom>
              <a:avLst/>
              <a:gdLst>
                <a:gd name="connsiteX0" fmla="*/ 36736 w 69970"/>
                <a:gd name="connsiteY0" fmla="*/ 78230 h 78229"/>
                <a:gd name="connsiteX1" fmla="*/ 17047 w 69970"/>
                <a:gd name="connsiteY1" fmla="*/ 73341 h 78229"/>
                <a:gd name="connsiteX2" fmla="*/ 4427 w 69970"/>
                <a:gd name="connsiteY2" fmla="*/ 59597 h 78229"/>
                <a:gd name="connsiteX3" fmla="*/ 0 w 69970"/>
                <a:gd name="connsiteY3" fmla="*/ 39181 h 78229"/>
                <a:gd name="connsiteX4" fmla="*/ 4427 w 69970"/>
                <a:gd name="connsiteY4" fmla="*/ 18765 h 78229"/>
                <a:gd name="connsiteX5" fmla="*/ 17047 w 69970"/>
                <a:gd name="connsiteY5" fmla="*/ 4955 h 78229"/>
                <a:gd name="connsiteX6" fmla="*/ 36736 w 69970"/>
                <a:gd name="connsiteY6" fmla="*/ 0 h 78229"/>
                <a:gd name="connsiteX7" fmla="*/ 59069 w 69970"/>
                <a:gd name="connsiteY7" fmla="*/ 6739 h 78229"/>
                <a:gd name="connsiteX8" fmla="*/ 69971 w 69970"/>
                <a:gd name="connsiteY8" fmla="*/ 25702 h 78229"/>
                <a:gd name="connsiteX9" fmla="*/ 54708 w 69970"/>
                <a:gd name="connsiteY9" fmla="*/ 25702 h 78229"/>
                <a:gd name="connsiteX10" fmla="*/ 48695 w 69970"/>
                <a:gd name="connsiteY10" fmla="*/ 15990 h 78229"/>
                <a:gd name="connsiteX11" fmla="*/ 36538 w 69970"/>
                <a:gd name="connsiteY11" fmla="*/ 12488 h 78229"/>
                <a:gd name="connsiteX12" fmla="*/ 20086 w 69970"/>
                <a:gd name="connsiteY12" fmla="*/ 19624 h 78229"/>
                <a:gd name="connsiteX13" fmla="*/ 14140 w 69970"/>
                <a:gd name="connsiteY13" fmla="*/ 39181 h 78229"/>
                <a:gd name="connsiteX14" fmla="*/ 20086 w 69970"/>
                <a:gd name="connsiteY14" fmla="*/ 58672 h 78229"/>
                <a:gd name="connsiteX15" fmla="*/ 36538 w 69970"/>
                <a:gd name="connsiteY15" fmla="*/ 65742 h 78229"/>
                <a:gd name="connsiteX16" fmla="*/ 48695 w 69970"/>
                <a:gd name="connsiteY16" fmla="*/ 62439 h 78229"/>
                <a:gd name="connsiteX17" fmla="*/ 54708 w 69970"/>
                <a:gd name="connsiteY17" fmla="*/ 53321 h 78229"/>
                <a:gd name="connsiteX18" fmla="*/ 69971 w 69970"/>
                <a:gd name="connsiteY18" fmla="*/ 53321 h 78229"/>
                <a:gd name="connsiteX19" fmla="*/ 59069 w 69970"/>
                <a:gd name="connsiteY19" fmla="*/ 71623 h 78229"/>
                <a:gd name="connsiteX20" fmla="*/ 36736 w 69970"/>
                <a:gd name="connsiteY20" fmla="*/ 78230 h 7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9970" h="78229">
                  <a:moveTo>
                    <a:pt x="36736" y="78230"/>
                  </a:moveTo>
                  <a:cubicBezTo>
                    <a:pt x="29072" y="78230"/>
                    <a:pt x="22531" y="76578"/>
                    <a:pt x="17047" y="73341"/>
                  </a:cubicBezTo>
                  <a:cubicBezTo>
                    <a:pt x="11563" y="70037"/>
                    <a:pt x="7334" y="65478"/>
                    <a:pt x="4427" y="59597"/>
                  </a:cubicBezTo>
                  <a:cubicBezTo>
                    <a:pt x="1454" y="53717"/>
                    <a:pt x="0" y="46912"/>
                    <a:pt x="0" y="39181"/>
                  </a:cubicBezTo>
                  <a:cubicBezTo>
                    <a:pt x="0" y="31451"/>
                    <a:pt x="1454" y="24645"/>
                    <a:pt x="4427" y="18765"/>
                  </a:cubicBezTo>
                  <a:cubicBezTo>
                    <a:pt x="7400" y="12884"/>
                    <a:pt x="11629" y="8259"/>
                    <a:pt x="17047" y="4955"/>
                  </a:cubicBezTo>
                  <a:cubicBezTo>
                    <a:pt x="22531" y="1652"/>
                    <a:pt x="29072" y="0"/>
                    <a:pt x="36736" y="0"/>
                  </a:cubicBezTo>
                  <a:cubicBezTo>
                    <a:pt x="45788" y="0"/>
                    <a:pt x="53254" y="2246"/>
                    <a:pt x="59069" y="6739"/>
                  </a:cubicBezTo>
                  <a:cubicBezTo>
                    <a:pt x="64883" y="11232"/>
                    <a:pt x="68517" y="17575"/>
                    <a:pt x="69971" y="25702"/>
                  </a:cubicBezTo>
                  <a:lnTo>
                    <a:pt x="54708" y="25702"/>
                  </a:lnTo>
                  <a:cubicBezTo>
                    <a:pt x="53783" y="21606"/>
                    <a:pt x="51735" y="18368"/>
                    <a:pt x="48695" y="15990"/>
                  </a:cubicBezTo>
                  <a:cubicBezTo>
                    <a:pt x="45656" y="13677"/>
                    <a:pt x="41560" y="12488"/>
                    <a:pt x="36538" y="12488"/>
                  </a:cubicBezTo>
                  <a:cubicBezTo>
                    <a:pt x="29534" y="12488"/>
                    <a:pt x="24050" y="14866"/>
                    <a:pt x="20086" y="19624"/>
                  </a:cubicBezTo>
                  <a:cubicBezTo>
                    <a:pt x="16122" y="24381"/>
                    <a:pt x="14140" y="30922"/>
                    <a:pt x="14140" y="39181"/>
                  </a:cubicBezTo>
                  <a:cubicBezTo>
                    <a:pt x="14140" y="47440"/>
                    <a:pt x="16122" y="53981"/>
                    <a:pt x="20086" y="58672"/>
                  </a:cubicBezTo>
                  <a:cubicBezTo>
                    <a:pt x="24050" y="63364"/>
                    <a:pt x="29534" y="65742"/>
                    <a:pt x="36538" y="65742"/>
                  </a:cubicBezTo>
                  <a:cubicBezTo>
                    <a:pt x="41560" y="65742"/>
                    <a:pt x="45656" y="64619"/>
                    <a:pt x="48695" y="62439"/>
                  </a:cubicBezTo>
                  <a:cubicBezTo>
                    <a:pt x="51735" y="60258"/>
                    <a:pt x="53783" y="57219"/>
                    <a:pt x="54708" y="53321"/>
                  </a:cubicBezTo>
                  <a:lnTo>
                    <a:pt x="69971" y="53321"/>
                  </a:lnTo>
                  <a:cubicBezTo>
                    <a:pt x="68517" y="61117"/>
                    <a:pt x="64883" y="67196"/>
                    <a:pt x="59069" y="71623"/>
                  </a:cubicBezTo>
                  <a:cubicBezTo>
                    <a:pt x="53254" y="76049"/>
                    <a:pt x="45788" y="78230"/>
                    <a:pt x="36736" y="78230"/>
                  </a:cubicBezTo>
                </a:path>
              </a:pathLst>
            </a:custGeom>
            <a:solidFill>
              <a:schemeClr val="bg1"/>
            </a:solidFill>
            <a:ln w="6589" cap="flat">
              <a:noFill/>
              <a:prstDash val="solid"/>
              <a:miter/>
            </a:ln>
          </p:spPr>
          <p:txBody>
            <a:bodyPr rtlCol="0" anchor="ctr"/>
            <a:lstStyle/>
            <a:p>
              <a:endParaRPr lang="en-US"/>
            </a:p>
          </p:txBody>
        </p:sp>
        <p:sp>
          <p:nvSpPr>
            <p:cNvPr id="19" name="Freeform: Shape 19">
              <a:extLst>
                <a:ext uri="{FF2B5EF4-FFF2-40B4-BE49-F238E27FC236}">
                  <a16:creationId xmlns:a16="http://schemas.microsoft.com/office/drawing/2014/main" id="{6E24DB8E-CE4B-D9ED-A996-2E5C5141AF0A}"/>
                </a:ext>
              </a:extLst>
            </p:cNvPr>
            <p:cNvSpPr/>
            <p:nvPr/>
          </p:nvSpPr>
          <p:spPr>
            <a:xfrm>
              <a:off x="1708040" y="1472641"/>
              <a:ext cx="59861" cy="76974"/>
            </a:xfrm>
            <a:custGeom>
              <a:avLst/>
              <a:gdLst>
                <a:gd name="connsiteX0" fmla="*/ 29666 w 59861"/>
                <a:gd name="connsiteY0" fmla="*/ 76974 h 76974"/>
                <a:gd name="connsiteX1" fmla="*/ 14602 w 59861"/>
                <a:gd name="connsiteY1" fmla="*/ 73671 h 76974"/>
                <a:gd name="connsiteX2" fmla="*/ 3964 w 59861"/>
                <a:gd name="connsiteY2" fmla="*/ 63694 h 76974"/>
                <a:gd name="connsiteX3" fmla="*/ 0 w 59861"/>
                <a:gd name="connsiteY3" fmla="*/ 46713 h 76974"/>
                <a:gd name="connsiteX4" fmla="*/ 0 w 59861"/>
                <a:gd name="connsiteY4" fmla="*/ 0 h 76974"/>
                <a:gd name="connsiteX5" fmla="*/ 13809 w 59861"/>
                <a:gd name="connsiteY5" fmla="*/ 0 h 76974"/>
                <a:gd name="connsiteX6" fmla="*/ 13809 w 59861"/>
                <a:gd name="connsiteY6" fmla="*/ 46845 h 76974"/>
                <a:gd name="connsiteX7" fmla="*/ 18104 w 59861"/>
                <a:gd name="connsiteY7" fmla="*/ 60060 h 76974"/>
                <a:gd name="connsiteX8" fmla="*/ 29931 w 59861"/>
                <a:gd name="connsiteY8" fmla="*/ 64355 h 76974"/>
                <a:gd name="connsiteX9" fmla="*/ 41692 w 59861"/>
                <a:gd name="connsiteY9" fmla="*/ 60060 h 76974"/>
                <a:gd name="connsiteX10" fmla="*/ 46053 w 59861"/>
                <a:gd name="connsiteY10" fmla="*/ 46845 h 76974"/>
                <a:gd name="connsiteX11" fmla="*/ 46053 w 59861"/>
                <a:gd name="connsiteY11" fmla="*/ 0 h 76974"/>
                <a:gd name="connsiteX12" fmla="*/ 59862 w 59861"/>
                <a:gd name="connsiteY12" fmla="*/ 0 h 76974"/>
                <a:gd name="connsiteX13" fmla="*/ 59862 w 59861"/>
                <a:gd name="connsiteY13" fmla="*/ 46713 h 76974"/>
                <a:gd name="connsiteX14" fmla="*/ 55765 w 59861"/>
                <a:gd name="connsiteY14" fmla="*/ 63694 h 76974"/>
                <a:gd name="connsiteX15" fmla="*/ 44797 w 59861"/>
                <a:gd name="connsiteY15" fmla="*/ 73671 h 76974"/>
                <a:gd name="connsiteX16" fmla="*/ 29600 w 59861"/>
                <a:gd name="connsiteY16" fmla="*/ 76974 h 7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861" h="76974">
                  <a:moveTo>
                    <a:pt x="29666" y="76974"/>
                  </a:moveTo>
                  <a:cubicBezTo>
                    <a:pt x="24116" y="76974"/>
                    <a:pt x="19095" y="75851"/>
                    <a:pt x="14602" y="73671"/>
                  </a:cubicBezTo>
                  <a:cubicBezTo>
                    <a:pt x="10109" y="71490"/>
                    <a:pt x="6607" y="68121"/>
                    <a:pt x="3964" y="63694"/>
                  </a:cubicBezTo>
                  <a:cubicBezTo>
                    <a:pt x="1321" y="59201"/>
                    <a:pt x="0" y="53585"/>
                    <a:pt x="0" y="46713"/>
                  </a:cubicBezTo>
                  <a:lnTo>
                    <a:pt x="0" y="0"/>
                  </a:lnTo>
                  <a:lnTo>
                    <a:pt x="13809" y="0"/>
                  </a:lnTo>
                  <a:lnTo>
                    <a:pt x="13809" y="46845"/>
                  </a:lnTo>
                  <a:cubicBezTo>
                    <a:pt x="13809" y="52726"/>
                    <a:pt x="15263" y="57153"/>
                    <a:pt x="18104" y="60060"/>
                  </a:cubicBezTo>
                  <a:cubicBezTo>
                    <a:pt x="20945" y="62967"/>
                    <a:pt x="24909" y="64355"/>
                    <a:pt x="29931" y="64355"/>
                  </a:cubicBezTo>
                  <a:cubicBezTo>
                    <a:pt x="34952" y="64355"/>
                    <a:pt x="38851" y="62901"/>
                    <a:pt x="41692" y="60060"/>
                  </a:cubicBezTo>
                  <a:cubicBezTo>
                    <a:pt x="44599" y="57153"/>
                    <a:pt x="46053" y="52792"/>
                    <a:pt x="46053" y="46845"/>
                  </a:cubicBezTo>
                  <a:lnTo>
                    <a:pt x="46053" y="0"/>
                  </a:lnTo>
                  <a:lnTo>
                    <a:pt x="59862" y="0"/>
                  </a:lnTo>
                  <a:lnTo>
                    <a:pt x="59862" y="46713"/>
                  </a:lnTo>
                  <a:cubicBezTo>
                    <a:pt x="59862" y="53585"/>
                    <a:pt x="58474" y="59201"/>
                    <a:pt x="55765" y="63694"/>
                  </a:cubicBezTo>
                  <a:cubicBezTo>
                    <a:pt x="52990" y="68187"/>
                    <a:pt x="49356" y="71490"/>
                    <a:pt x="44797" y="73671"/>
                  </a:cubicBezTo>
                  <a:cubicBezTo>
                    <a:pt x="40238" y="75851"/>
                    <a:pt x="35151" y="76974"/>
                    <a:pt x="29600" y="76974"/>
                  </a:cubicBezTo>
                </a:path>
              </a:pathLst>
            </a:custGeom>
            <a:solidFill>
              <a:schemeClr val="bg1"/>
            </a:solidFill>
            <a:ln w="6589" cap="flat">
              <a:noFill/>
              <a:prstDash val="solid"/>
              <a:miter/>
            </a:ln>
          </p:spPr>
          <p:txBody>
            <a:bodyPr rtlCol="0" anchor="ctr"/>
            <a:lstStyle/>
            <a:p>
              <a:endParaRPr lang="en-US"/>
            </a:p>
          </p:txBody>
        </p:sp>
        <p:sp>
          <p:nvSpPr>
            <p:cNvPr id="20" name="Freeform: Shape 20">
              <a:extLst>
                <a:ext uri="{FF2B5EF4-FFF2-40B4-BE49-F238E27FC236}">
                  <a16:creationId xmlns:a16="http://schemas.microsoft.com/office/drawing/2014/main" id="{7924F6F0-9252-5268-0CB8-95D6DEA517B2}"/>
                </a:ext>
              </a:extLst>
            </p:cNvPr>
            <p:cNvSpPr/>
            <p:nvPr/>
          </p:nvSpPr>
          <p:spPr>
            <a:xfrm>
              <a:off x="1787459" y="1472575"/>
              <a:ext cx="55302" cy="75719"/>
            </a:xfrm>
            <a:custGeom>
              <a:avLst/>
              <a:gdLst>
                <a:gd name="connsiteX0" fmla="*/ 66 w 55302"/>
                <a:gd name="connsiteY0" fmla="*/ 75719 h 75719"/>
                <a:gd name="connsiteX1" fmla="*/ 66 w 55302"/>
                <a:gd name="connsiteY1" fmla="*/ 0 h 75719"/>
                <a:gd name="connsiteX2" fmla="*/ 27883 w 55302"/>
                <a:gd name="connsiteY2" fmla="*/ 0 h 75719"/>
                <a:gd name="connsiteX3" fmla="*/ 42881 w 55302"/>
                <a:gd name="connsiteY3" fmla="*/ 3105 h 75719"/>
                <a:gd name="connsiteX4" fmla="*/ 51669 w 55302"/>
                <a:gd name="connsiteY4" fmla="*/ 11431 h 75719"/>
                <a:gd name="connsiteX5" fmla="*/ 54576 w 55302"/>
                <a:gd name="connsiteY5" fmla="*/ 23059 h 75719"/>
                <a:gd name="connsiteX6" fmla="*/ 50942 w 55302"/>
                <a:gd name="connsiteY6" fmla="*/ 35679 h 75719"/>
                <a:gd name="connsiteX7" fmla="*/ 39644 w 55302"/>
                <a:gd name="connsiteY7" fmla="*/ 44004 h 75719"/>
                <a:gd name="connsiteX8" fmla="*/ 55303 w 55302"/>
                <a:gd name="connsiteY8" fmla="*/ 75719 h 75719"/>
                <a:gd name="connsiteX9" fmla="*/ 39379 w 55302"/>
                <a:gd name="connsiteY9" fmla="*/ 75719 h 75719"/>
                <a:gd name="connsiteX10" fmla="*/ 25306 w 55302"/>
                <a:gd name="connsiteY10" fmla="*/ 45854 h 75719"/>
                <a:gd name="connsiteX11" fmla="*/ 13875 w 55302"/>
                <a:gd name="connsiteY11" fmla="*/ 45854 h 75719"/>
                <a:gd name="connsiteX12" fmla="*/ 13875 w 55302"/>
                <a:gd name="connsiteY12" fmla="*/ 75719 h 75719"/>
                <a:gd name="connsiteX13" fmla="*/ 0 w 55302"/>
                <a:gd name="connsiteY13" fmla="*/ 75719 h 75719"/>
                <a:gd name="connsiteX14" fmla="*/ 13941 w 55302"/>
                <a:gd name="connsiteY14" fmla="*/ 35679 h 75719"/>
                <a:gd name="connsiteX15" fmla="*/ 27024 w 55302"/>
                <a:gd name="connsiteY15" fmla="*/ 35679 h 75719"/>
                <a:gd name="connsiteX16" fmla="*/ 37199 w 55302"/>
                <a:gd name="connsiteY16" fmla="*/ 32309 h 75719"/>
                <a:gd name="connsiteX17" fmla="*/ 40436 w 55302"/>
                <a:gd name="connsiteY17" fmla="*/ 23456 h 75719"/>
                <a:gd name="connsiteX18" fmla="*/ 37265 w 55302"/>
                <a:gd name="connsiteY18" fmla="*/ 14800 h 75719"/>
                <a:gd name="connsiteX19" fmla="*/ 26958 w 55302"/>
                <a:gd name="connsiteY19" fmla="*/ 11563 h 75719"/>
                <a:gd name="connsiteX20" fmla="*/ 14007 w 55302"/>
                <a:gd name="connsiteY20" fmla="*/ 11563 h 75719"/>
                <a:gd name="connsiteX21" fmla="*/ 14007 w 55302"/>
                <a:gd name="connsiteY21" fmla="*/ 3567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302" h="75719">
                  <a:moveTo>
                    <a:pt x="66" y="75719"/>
                  </a:moveTo>
                  <a:lnTo>
                    <a:pt x="66" y="0"/>
                  </a:lnTo>
                  <a:lnTo>
                    <a:pt x="27883" y="0"/>
                  </a:lnTo>
                  <a:cubicBezTo>
                    <a:pt x="33961" y="0"/>
                    <a:pt x="38917" y="991"/>
                    <a:pt x="42881" y="3105"/>
                  </a:cubicBezTo>
                  <a:cubicBezTo>
                    <a:pt x="46779" y="5154"/>
                    <a:pt x="49753" y="7929"/>
                    <a:pt x="51669" y="11431"/>
                  </a:cubicBezTo>
                  <a:cubicBezTo>
                    <a:pt x="53585" y="14932"/>
                    <a:pt x="54576" y="18831"/>
                    <a:pt x="54576" y="23059"/>
                  </a:cubicBezTo>
                  <a:cubicBezTo>
                    <a:pt x="54576" y="27684"/>
                    <a:pt x="53387" y="31913"/>
                    <a:pt x="50942" y="35679"/>
                  </a:cubicBezTo>
                  <a:cubicBezTo>
                    <a:pt x="48497" y="39511"/>
                    <a:pt x="44731" y="42286"/>
                    <a:pt x="39644" y="44004"/>
                  </a:cubicBezTo>
                  <a:lnTo>
                    <a:pt x="55303" y="75719"/>
                  </a:lnTo>
                  <a:lnTo>
                    <a:pt x="39379" y="75719"/>
                  </a:lnTo>
                  <a:lnTo>
                    <a:pt x="25306" y="45854"/>
                  </a:lnTo>
                  <a:lnTo>
                    <a:pt x="13875" y="45854"/>
                  </a:lnTo>
                  <a:lnTo>
                    <a:pt x="13875" y="75719"/>
                  </a:lnTo>
                  <a:lnTo>
                    <a:pt x="0" y="75719"/>
                  </a:lnTo>
                  <a:close/>
                  <a:moveTo>
                    <a:pt x="13941" y="35679"/>
                  </a:moveTo>
                  <a:lnTo>
                    <a:pt x="27024" y="35679"/>
                  </a:lnTo>
                  <a:cubicBezTo>
                    <a:pt x="31649" y="35679"/>
                    <a:pt x="35018" y="34556"/>
                    <a:pt x="37199" y="32309"/>
                  </a:cubicBezTo>
                  <a:cubicBezTo>
                    <a:pt x="39379" y="30063"/>
                    <a:pt x="40436" y="27156"/>
                    <a:pt x="40436" y="23456"/>
                  </a:cubicBezTo>
                  <a:cubicBezTo>
                    <a:pt x="40436" y="19756"/>
                    <a:pt x="39379" y="16981"/>
                    <a:pt x="37265" y="14800"/>
                  </a:cubicBezTo>
                  <a:cubicBezTo>
                    <a:pt x="35151" y="12620"/>
                    <a:pt x="31715" y="11563"/>
                    <a:pt x="26958" y="11563"/>
                  </a:cubicBezTo>
                  <a:lnTo>
                    <a:pt x="14007" y="11563"/>
                  </a:lnTo>
                  <a:lnTo>
                    <a:pt x="14007" y="35679"/>
                  </a:lnTo>
                  <a:close/>
                </a:path>
              </a:pathLst>
            </a:custGeom>
            <a:solidFill>
              <a:schemeClr val="bg1"/>
            </a:solidFill>
            <a:ln w="6589" cap="flat">
              <a:noFill/>
              <a:prstDash val="solid"/>
              <a:miter/>
            </a:ln>
          </p:spPr>
          <p:txBody>
            <a:bodyPr rtlCol="0" anchor="ctr"/>
            <a:lstStyle/>
            <a:p>
              <a:endParaRPr lang="en-US"/>
            </a:p>
          </p:txBody>
        </p:sp>
        <p:sp>
          <p:nvSpPr>
            <p:cNvPr id="21" name="Freeform: Shape 21">
              <a:extLst>
                <a:ext uri="{FF2B5EF4-FFF2-40B4-BE49-F238E27FC236}">
                  <a16:creationId xmlns:a16="http://schemas.microsoft.com/office/drawing/2014/main" id="{C0D47EA8-A860-558D-CC87-0A3186BE0058}"/>
                </a:ext>
              </a:extLst>
            </p:cNvPr>
            <p:cNvSpPr/>
            <p:nvPr/>
          </p:nvSpPr>
          <p:spPr>
            <a:xfrm>
              <a:off x="186033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09 w 49422"/>
                <a:gd name="connsiteY4" fmla="*/ 11166 h 75719"/>
                <a:gd name="connsiteX5" fmla="*/ 13809 w 49422"/>
                <a:gd name="connsiteY5" fmla="*/ 31913 h 75719"/>
                <a:gd name="connsiteX6" fmla="*/ 46185 w 49422"/>
                <a:gd name="connsiteY6" fmla="*/ 31913 h 75719"/>
                <a:gd name="connsiteX7" fmla="*/ 46185 w 49422"/>
                <a:gd name="connsiteY7" fmla="*/ 42749 h 75719"/>
                <a:gd name="connsiteX8" fmla="*/ 13809 w 49422"/>
                <a:gd name="connsiteY8" fmla="*/ 42749 h 75719"/>
                <a:gd name="connsiteX9" fmla="*/ 13809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09" y="11166"/>
                  </a:lnTo>
                  <a:lnTo>
                    <a:pt x="13809" y="31913"/>
                  </a:lnTo>
                  <a:lnTo>
                    <a:pt x="46185" y="31913"/>
                  </a:lnTo>
                  <a:lnTo>
                    <a:pt x="46185" y="42749"/>
                  </a:lnTo>
                  <a:lnTo>
                    <a:pt x="13809" y="42749"/>
                  </a:lnTo>
                  <a:lnTo>
                    <a:pt x="13809"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2" name="Freeform: Shape 22">
              <a:extLst>
                <a:ext uri="{FF2B5EF4-FFF2-40B4-BE49-F238E27FC236}">
                  <a16:creationId xmlns:a16="http://schemas.microsoft.com/office/drawing/2014/main" id="{A7623966-A0BE-2D25-5BCD-163B07685133}"/>
                </a:ext>
              </a:extLst>
            </p:cNvPr>
            <p:cNvSpPr/>
            <p:nvPr/>
          </p:nvSpPr>
          <p:spPr>
            <a:xfrm>
              <a:off x="1925551"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3" name="Freeform: Shape 24">
              <a:extLst>
                <a:ext uri="{FF2B5EF4-FFF2-40B4-BE49-F238E27FC236}">
                  <a16:creationId xmlns:a16="http://schemas.microsoft.com/office/drawing/2014/main" id="{F59B6EBF-A6C8-5941-3507-B05FF5B5D03F}"/>
                </a:ext>
              </a:extLst>
            </p:cNvPr>
            <p:cNvSpPr/>
            <p:nvPr/>
          </p:nvSpPr>
          <p:spPr>
            <a:xfrm>
              <a:off x="1995191" y="1532701"/>
              <a:ext cx="17311" cy="16319"/>
            </a:xfrm>
            <a:custGeom>
              <a:avLst/>
              <a:gdLst>
                <a:gd name="connsiteX0" fmla="*/ 8655 w 17311"/>
                <a:gd name="connsiteY0" fmla="*/ 16320 h 16319"/>
                <a:gd name="connsiteX1" fmla="*/ 2445 w 17311"/>
                <a:gd name="connsiteY1" fmla="*/ 13941 h 16319"/>
                <a:gd name="connsiteX2" fmla="*/ 0 w 17311"/>
                <a:gd name="connsiteY2" fmla="*/ 8193 h 16319"/>
                <a:gd name="connsiteX3" fmla="*/ 2445 w 17311"/>
                <a:gd name="connsiteY3" fmla="*/ 2379 h 16319"/>
                <a:gd name="connsiteX4" fmla="*/ 8655 w 17311"/>
                <a:gd name="connsiteY4" fmla="*/ 0 h 16319"/>
                <a:gd name="connsiteX5" fmla="*/ 14866 w 17311"/>
                <a:gd name="connsiteY5" fmla="*/ 2379 h 16319"/>
                <a:gd name="connsiteX6" fmla="*/ 17311 w 17311"/>
                <a:gd name="connsiteY6" fmla="*/ 8193 h 16319"/>
                <a:gd name="connsiteX7" fmla="*/ 14866 w 17311"/>
                <a:gd name="connsiteY7" fmla="*/ 13941 h 16319"/>
                <a:gd name="connsiteX8" fmla="*/ 8655 w 17311"/>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1" h="16319">
                  <a:moveTo>
                    <a:pt x="8655" y="16320"/>
                  </a:moveTo>
                  <a:cubicBezTo>
                    <a:pt x="6145" y="16320"/>
                    <a:pt x="4030" y="15527"/>
                    <a:pt x="2445" y="13941"/>
                  </a:cubicBezTo>
                  <a:cubicBezTo>
                    <a:pt x="859" y="12356"/>
                    <a:pt x="0" y="10439"/>
                    <a:pt x="0" y="8193"/>
                  </a:cubicBezTo>
                  <a:cubicBezTo>
                    <a:pt x="0" y="5946"/>
                    <a:pt x="793" y="3964"/>
                    <a:pt x="2445" y="2379"/>
                  </a:cubicBezTo>
                  <a:cubicBezTo>
                    <a:pt x="4097"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24" name="Freeform: Shape 26">
              <a:extLst>
                <a:ext uri="{FF2B5EF4-FFF2-40B4-BE49-F238E27FC236}">
                  <a16:creationId xmlns:a16="http://schemas.microsoft.com/office/drawing/2014/main" id="{8031A4CA-D523-97AF-0557-154A5083888B}"/>
                </a:ext>
              </a:extLst>
            </p:cNvPr>
            <p:cNvSpPr/>
            <p:nvPr/>
          </p:nvSpPr>
          <p:spPr>
            <a:xfrm>
              <a:off x="2058026" y="1471452"/>
              <a:ext cx="55236" cy="78361"/>
            </a:xfrm>
            <a:custGeom>
              <a:avLst/>
              <a:gdLst>
                <a:gd name="connsiteX0" fmla="*/ 28543 w 55236"/>
                <a:gd name="connsiteY0" fmla="*/ 78164 h 78361"/>
                <a:gd name="connsiteX1" fmla="*/ 13809 w 55236"/>
                <a:gd name="connsiteY1" fmla="*/ 75323 h 78361"/>
                <a:gd name="connsiteX2" fmla="*/ 3766 w 55236"/>
                <a:gd name="connsiteY2" fmla="*/ 67130 h 78361"/>
                <a:gd name="connsiteX3" fmla="*/ 0 w 55236"/>
                <a:gd name="connsiteY3" fmla="*/ 54113 h 78361"/>
                <a:gd name="connsiteX4" fmla="*/ 14602 w 55236"/>
                <a:gd name="connsiteY4" fmla="*/ 54113 h 78361"/>
                <a:gd name="connsiteX5" fmla="*/ 18434 w 55236"/>
                <a:gd name="connsiteY5" fmla="*/ 63033 h 78361"/>
                <a:gd name="connsiteX6" fmla="*/ 28411 w 55236"/>
                <a:gd name="connsiteY6" fmla="*/ 66667 h 78361"/>
                <a:gd name="connsiteX7" fmla="*/ 37199 w 55236"/>
                <a:gd name="connsiteY7" fmla="*/ 64024 h 78361"/>
                <a:gd name="connsiteX8" fmla="*/ 40436 w 55236"/>
                <a:gd name="connsiteY8" fmla="*/ 56955 h 78361"/>
                <a:gd name="connsiteX9" fmla="*/ 37595 w 55236"/>
                <a:gd name="connsiteY9" fmla="*/ 49687 h 78361"/>
                <a:gd name="connsiteX10" fmla="*/ 29997 w 55236"/>
                <a:gd name="connsiteY10" fmla="*/ 45458 h 78361"/>
                <a:gd name="connsiteX11" fmla="*/ 19822 w 55236"/>
                <a:gd name="connsiteY11" fmla="*/ 42022 h 78361"/>
                <a:gd name="connsiteX12" fmla="*/ 6475 w 55236"/>
                <a:gd name="connsiteY12" fmla="*/ 34226 h 78361"/>
                <a:gd name="connsiteX13" fmla="*/ 1850 w 55236"/>
                <a:gd name="connsiteY13" fmla="*/ 21606 h 78361"/>
                <a:gd name="connsiteX14" fmla="*/ 5021 w 55236"/>
                <a:gd name="connsiteY14" fmla="*/ 10109 h 78361"/>
                <a:gd name="connsiteX15" fmla="*/ 14073 w 55236"/>
                <a:gd name="connsiteY15" fmla="*/ 2643 h 78361"/>
                <a:gd name="connsiteX16" fmla="*/ 27288 w 55236"/>
                <a:gd name="connsiteY16" fmla="*/ 0 h 78361"/>
                <a:gd name="connsiteX17" fmla="*/ 40635 w 55236"/>
                <a:gd name="connsiteY17" fmla="*/ 2709 h 78361"/>
                <a:gd name="connsiteX18" fmla="*/ 49753 w 55236"/>
                <a:gd name="connsiteY18" fmla="*/ 10307 h 78361"/>
                <a:gd name="connsiteX19" fmla="*/ 53254 w 55236"/>
                <a:gd name="connsiteY19" fmla="*/ 21870 h 78361"/>
                <a:gd name="connsiteX20" fmla="*/ 38454 w 55236"/>
                <a:gd name="connsiteY20" fmla="*/ 21870 h 78361"/>
                <a:gd name="connsiteX21" fmla="*/ 35349 w 55236"/>
                <a:gd name="connsiteY21" fmla="*/ 14800 h 78361"/>
                <a:gd name="connsiteX22" fmla="*/ 27090 w 55236"/>
                <a:gd name="connsiteY22" fmla="*/ 11695 h 78361"/>
                <a:gd name="connsiteX23" fmla="*/ 19491 w 55236"/>
                <a:gd name="connsiteY23" fmla="*/ 13941 h 78361"/>
                <a:gd name="connsiteX24" fmla="*/ 16386 w 55236"/>
                <a:gd name="connsiteY24" fmla="*/ 20681 h 78361"/>
                <a:gd name="connsiteX25" fmla="*/ 18765 w 55236"/>
                <a:gd name="connsiteY25" fmla="*/ 26693 h 78361"/>
                <a:gd name="connsiteX26" fmla="*/ 25240 w 55236"/>
                <a:gd name="connsiteY26" fmla="*/ 30459 h 78361"/>
                <a:gd name="connsiteX27" fmla="*/ 34688 w 55236"/>
                <a:gd name="connsiteY27" fmla="*/ 33697 h 78361"/>
                <a:gd name="connsiteX28" fmla="*/ 44929 w 55236"/>
                <a:gd name="connsiteY28" fmla="*/ 38256 h 78361"/>
                <a:gd name="connsiteX29" fmla="*/ 52395 w 55236"/>
                <a:gd name="connsiteY29" fmla="*/ 45128 h 78361"/>
                <a:gd name="connsiteX30" fmla="*/ 55237 w 55236"/>
                <a:gd name="connsiteY30" fmla="*/ 56096 h 78361"/>
                <a:gd name="connsiteX31" fmla="*/ 52197 w 55236"/>
                <a:gd name="connsiteY31" fmla="*/ 67130 h 78361"/>
                <a:gd name="connsiteX32" fmla="*/ 43211 w 55236"/>
                <a:gd name="connsiteY32" fmla="*/ 75257 h 78361"/>
                <a:gd name="connsiteX33" fmla="*/ 28609 w 55236"/>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236" h="78361">
                  <a:moveTo>
                    <a:pt x="28543" y="78164"/>
                  </a:moveTo>
                  <a:cubicBezTo>
                    <a:pt x="22993" y="78164"/>
                    <a:pt x="18104" y="77239"/>
                    <a:pt x="13809" y="75323"/>
                  </a:cubicBezTo>
                  <a:cubicBezTo>
                    <a:pt x="9580" y="73407"/>
                    <a:pt x="6211" y="70698"/>
                    <a:pt x="3766" y="67130"/>
                  </a:cubicBezTo>
                  <a:cubicBezTo>
                    <a:pt x="1321" y="63562"/>
                    <a:pt x="66" y="59201"/>
                    <a:pt x="0" y="54113"/>
                  </a:cubicBezTo>
                  <a:lnTo>
                    <a:pt x="14602" y="54113"/>
                  </a:lnTo>
                  <a:cubicBezTo>
                    <a:pt x="14734" y="57615"/>
                    <a:pt x="15990" y="60588"/>
                    <a:pt x="18434" y="63033"/>
                  </a:cubicBezTo>
                  <a:cubicBezTo>
                    <a:pt x="20879" y="65478"/>
                    <a:pt x="24182"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97" y="45458"/>
                  </a:cubicBezTo>
                  <a:cubicBezTo>
                    <a:pt x="26825" y="44401"/>
                    <a:pt x="23456" y="43211"/>
                    <a:pt x="19822" y="42022"/>
                  </a:cubicBezTo>
                  <a:cubicBezTo>
                    <a:pt x="14007" y="40040"/>
                    <a:pt x="9514" y="37397"/>
                    <a:pt x="6475" y="34226"/>
                  </a:cubicBezTo>
                  <a:cubicBezTo>
                    <a:pt x="3436" y="31054"/>
                    <a:pt x="1850" y="26825"/>
                    <a:pt x="1850" y="21606"/>
                  </a:cubicBezTo>
                  <a:cubicBezTo>
                    <a:pt x="1784" y="17113"/>
                    <a:pt x="2841" y="13281"/>
                    <a:pt x="5021" y="10109"/>
                  </a:cubicBezTo>
                  <a:cubicBezTo>
                    <a:pt x="7202" y="6938"/>
                    <a:pt x="10241" y="4427"/>
                    <a:pt x="14073" y="2643"/>
                  </a:cubicBezTo>
                  <a:cubicBezTo>
                    <a:pt x="17906" y="859"/>
                    <a:pt x="22266" y="0"/>
                    <a:pt x="27288" y="0"/>
                  </a:cubicBezTo>
                  <a:cubicBezTo>
                    <a:pt x="32309" y="0"/>
                    <a:pt x="36802" y="925"/>
                    <a:pt x="40635" y="2709"/>
                  </a:cubicBezTo>
                  <a:cubicBezTo>
                    <a:pt x="44467" y="4493"/>
                    <a:pt x="47506" y="7004"/>
                    <a:pt x="49753" y="10307"/>
                  </a:cubicBezTo>
                  <a:cubicBezTo>
                    <a:pt x="51933" y="13545"/>
                    <a:pt x="53122" y="17443"/>
                    <a:pt x="53254" y="21870"/>
                  </a:cubicBezTo>
                  <a:lnTo>
                    <a:pt x="38454" y="21870"/>
                  </a:lnTo>
                  <a:cubicBezTo>
                    <a:pt x="38388" y="19227"/>
                    <a:pt x="37331" y="16849"/>
                    <a:pt x="35349" y="14800"/>
                  </a:cubicBezTo>
                  <a:cubicBezTo>
                    <a:pt x="33367" y="12752"/>
                    <a:pt x="30592" y="11695"/>
                    <a:pt x="27090" y="11695"/>
                  </a:cubicBezTo>
                  <a:cubicBezTo>
                    <a:pt x="24050" y="11629"/>
                    <a:pt x="21540" y="12356"/>
                    <a:pt x="19491" y="13941"/>
                  </a:cubicBezTo>
                  <a:cubicBezTo>
                    <a:pt x="17443" y="15461"/>
                    <a:pt x="16386" y="17707"/>
                    <a:pt x="16386" y="20681"/>
                  </a:cubicBezTo>
                  <a:cubicBezTo>
                    <a:pt x="16386" y="23191"/>
                    <a:pt x="17179" y="25174"/>
                    <a:pt x="18765" y="26693"/>
                  </a:cubicBezTo>
                  <a:cubicBezTo>
                    <a:pt x="20350" y="28147"/>
                    <a:pt x="22531" y="29402"/>
                    <a:pt x="25240" y="30459"/>
                  </a:cubicBezTo>
                  <a:cubicBezTo>
                    <a:pt x="28015" y="31451"/>
                    <a:pt x="31120" y="32574"/>
                    <a:pt x="34688" y="33697"/>
                  </a:cubicBezTo>
                  <a:cubicBezTo>
                    <a:pt x="38454" y="35018"/>
                    <a:pt x="41890" y="36538"/>
                    <a:pt x="44929" y="38256"/>
                  </a:cubicBezTo>
                  <a:cubicBezTo>
                    <a:pt x="48035" y="39974"/>
                    <a:pt x="50479" y="42286"/>
                    <a:pt x="52395" y="45128"/>
                  </a:cubicBezTo>
                  <a:cubicBezTo>
                    <a:pt x="54245" y="47969"/>
                    <a:pt x="55237" y="51669"/>
                    <a:pt x="55237" y="56096"/>
                  </a:cubicBezTo>
                  <a:cubicBezTo>
                    <a:pt x="55237" y="60060"/>
                    <a:pt x="54245" y="63760"/>
                    <a:pt x="52197" y="67130"/>
                  </a:cubicBezTo>
                  <a:cubicBezTo>
                    <a:pt x="50149" y="70499"/>
                    <a:pt x="47176" y="73208"/>
                    <a:pt x="43211" y="75257"/>
                  </a:cubicBezTo>
                  <a:cubicBezTo>
                    <a:pt x="39247" y="77305"/>
                    <a:pt x="34358" y="78362"/>
                    <a:pt x="28609" y="78362"/>
                  </a:cubicBezTo>
                </a:path>
              </a:pathLst>
            </a:custGeom>
            <a:solidFill>
              <a:schemeClr val="bg1"/>
            </a:solidFill>
            <a:ln w="6589" cap="flat">
              <a:noFill/>
              <a:prstDash val="solid"/>
              <a:miter/>
            </a:ln>
          </p:spPr>
          <p:txBody>
            <a:bodyPr rtlCol="0" anchor="ctr"/>
            <a:lstStyle/>
            <a:p>
              <a:endParaRPr lang="en-US"/>
            </a:p>
          </p:txBody>
        </p:sp>
        <p:sp>
          <p:nvSpPr>
            <p:cNvPr id="25" name="Freeform: Shape 27">
              <a:extLst>
                <a:ext uri="{FF2B5EF4-FFF2-40B4-BE49-F238E27FC236}">
                  <a16:creationId xmlns:a16="http://schemas.microsoft.com/office/drawing/2014/main" id="{A0E90431-33F0-B0FA-F8EF-6E29BE581F01}"/>
                </a:ext>
              </a:extLst>
            </p:cNvPr>
            <p:cNvSpPr/>
            <p:nvPr/>
          </p:nvSpPr>
          <p:spPr>
            <a:xfrm>
              <a:off x="2125817" y="1472575"/>
              <a:ext cx="70961" cy="75719"/>
            </a:xfrm>
            <a:custGeom>
              <a:avLst/>
              <a:gdLst>
                <a:gd name="connsiteX0" fmla="*/ 0 w 70961"/>
                <a:gd name="connsiteY0" fmla="*/ 75719 h 75719"/>
                <a:gd name="connsiteX1" fmla="*/ 27684 w 70961"/>
                <a:gd name="connsiteY1" fmla="*/ 0 h 75719"/>
                <a:gd name="connsiteX2" fmla="*/ 43278 w 70961"/>
                <a:gd name="connsiteY2" fmla="*/ 0 h 75719"/>
                <a:gd name="connsiteX3" fmla="*/ 70962 w 70961"/>
                <a:gd name="connsiteY3" fmla="*/ 75719 h 75719"/>
                <a:gd name="connsiteX4" fmla="*/ 56228 w 70961"/>
                <a:gd name="connsiteY4" fmla="*/ 75719 h 75719"/>
                <a:gd name="connsiteX5" fmla="*/ 50149 w 70961"/>
                <a:gd name="connsiteY5" fmla="*/ 58210 h 75719"/>
                <a:gd name="connsiteX6" fmla="*/ 20615 w 70961"/>
                <a:gd name="connsiteY6" fmla="*/ 58210 h 75719"/>
                <a:gd name="connsiteX7" fmla="*/ 14470 w 70961"/>
                <a:gd name="connsiteY7" fmla="*/ 75719 h 75719"/>
                <a:gd name="connsiteX8" fmla="*/ 0 w 70961"/>
                <a:gd name="connsiteY8" fmla="*/ 75719 h 75719"/>
                <a:gd name="connsiteX9" fmla="*/ 24447 w 70961"/>
                <a:gd name="connsiteY9" fmla="*/ 47374 h 75719"/>
                <a:gd name="connsiteX10" fmla="*/ 46383 w 70961"/>
                <a:gd name="connsiteY10" fmla="*/ 47374 h 75719"/>
                <a:gd name="connsiteX11" fmla="*/ 35349 w 70961"/>
                <a:gd name="connsiteY11" fmla="*/ 15923 h 75719"/>
                <a:gd name="connsiteX12" fmla="*/ 24447 w 70961"/>
                <a:gd name="connsiteY12" fmla="*/ 47374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961" h="75719">
                  <a:moveTo>
                    <a:pt x="0" y="75719"/>
                  </a:moveTo>
                  <a:lnTo>
                    <a:pt x="27684" y="0"/>
                  </a:lnTo>
                  <a:lnTo>
                    <a:pt x="43278" y="0"/>
                  </a:lnTo>
                  <a:lnTo>
                    <a:pt x="70962" y="75719"/>
                  </a:lnTo>
                  <a:lnTo>
                    <a:pt x="56228" y="75719"/>
                  </a:lnTo>
                  <a:lnTo>
                    <a:pt x="50149" y="58210"/>
                  </a:lnTo>
                  <a:lnTo>
                    <a:pt x="20615" y="58210"/>
                  </a:lnTo>
                  <a:lnTo>
                    <a:pt x="14470" y="75719"/>
                  </a:lnTo>
                  <a:lnTo>
                    <a:pt x="0" y="75719"/>
                  </a:lnTo>
                  <a:close/>
                  <a:moveTo>
                    <a:pt x="24447" y="47374"/>
                  </a:moveTo>
                  <a:lnTo>
                    <a:pt x="46383" y="47374"/>
                  </a:lnTo>
                  <a:lnTo>
                    <a:pt x="35349" y="15923"/>
                  </a:lnTo>
                  <a:lnTo>
                    <a:pt x="24447" y="47374"/>
                  </a:lnTo>
                  <a:close/>
                </a:path>
              </a:pathLst>
            </a:custGeom>
            <a:solidFill>
              <a:schemeClr val="bg1"/>
            </a:solidFill>
            <a:ln w="6589" cap="flat">
              <a:noFill/>
              <a:prstDash val="solid"/>
              <a:miter/>
            </a:ln>
          </p:spPr>
          <p:txBody>
            <a:bodyPr rtlCol="0" anchor="ctr"/>
            <a:lstStyle/>
            <a:p>
              <a:endParaRPr lang="en-US"/>
            </a:p>
          </p:txBody>
        </p:sp>
        <p:sp>
          <p:nvSpPr>
            <p:cNvPr id="26" name="Freeform: Shape 28">
              <a:extLst>
                <a:ext uri="{FF2B5EF4-FFF2-40B4-BE49-F238E27FC236}">
                  <a16:creationId xmlns:a16="http://schemas.microsoft.com/office/drawing/2014/main" id="{78FFE246-0A46-6A96-E7A5-FC885E5ECC00}"/>
                </a:ext>
              </a:extLst>
            </p:cNvPr>
            <p:cNvSpPr/>
            <p:nvPr/>
          </p:nvSpPr>
          <p:spPr>
            <a:xfrm>
              <a:off x="2196580"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27" name="Freeform: Shape 29">
              <a:extLst>
                <a:ext uri="{FF2B5EF4-FFF2-40B4-BE49-F238E27FC236}">
                  <a16:creationId xmlns:a16="http://schemas.microsoft.com/office/drawing/2014/main" id="{23372790-8224-EF26-9CCE-69D86724AB59}"/>
                </a:ext>
              </a:extLst>
            </p:cNvPr>
            <p:cNvSpPr/>
            <p:nvPr/>
          </p:nvSpPr>
          <p:spPr>
            <a:xfrm>
              <a:off x="2283267"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28" name="Freeform: Shape 30">
              <a:extLst>
                <a:ext uri="{FF2B5EF4-FFF2-40B4-BE49-F238E27FC236}">
                  <a16:creationId xmlns:a16="http://schemas.microsoft.com/office/drawing/2014/main" id="{BFBA7101-9BC3-EDF5-039E-04AB1161DF3E}"/>
                </a:ext>
              </a:extLst>
            </p:cNvPr>
            <p:cNvSpPr/>
            <p:nvPr/>
          </p:nvSpPr>
          <p:spPr>
            <a:xfrm>
              <a:off x="2382376" y="1472575"/>
              <a:ext cx="47374" cy="75719"/>
            </a:xfrm>
            <a:custGeom>
              <a:avLst/>
              <a:gdLst>
                <a:gd name="connsiteX0" fmla="*/ 0 w 47374"/>
                <a:gd name="connsiteY0" fmla="*/ 75719 h 75719"/>
                <a:gd name="connsiteX1" fmla="*/ 0 w 47374"/>
                <a:gd name="connsiteY1" fmla="*/ 0 h 75719"/>
                <a:gd name="connsiteX2" fmla="*/ 13809 w 47374"/>
                <a:gd name="connsiteY2" fmla="*/ 0 h 75719"/>
                <a:gd name="connsiteX3" fmla="*/ 13809 w 47374"/>
                <a:gd name="connsiteY3" fmla="*/ 64883 h 75719"/>
                <a:gd name="connsiteX4" fmla="*/ 47374 w 47374"/>
                <a:gd name="connsiteY4" fmla="*/ 64883 h 75719"/>
                <a:gd name="connsiteX5" fmla="*/ 47374 w 47374"/>
                <a:gd name="connsiteY5" fmla="*/ 75719 h 75719"/>
                <a:gd name="connsiteX6" fmla="*/ 0 w 47374"/>
                <a:gd name="connsiteY6"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74" h="75719">
                  <a:moveTo>
                    <a:pt x="0" y="75719"/>
                  </a:moveTo>
                  <a:lnTo>
                    <a:pt x="0" y="0"/>
                  </a:lnTo>
                  <a:lnTo>
                    <a:pt x="13809" y="0"/>
                  </a:lnTo>
                  <a:lnTo>
                    <a:pt x="13809" y="64883"/>
                  </a:lnTo>
                  <a:lnTo>
                    <a:pt x="47374" y="64883"/>
                  </a:lnTo>
                  <a:lnTo>
                    <a:pt x="47374" y="75719"/>
                  </a:lnTo>
                  <a:lnTo>
                    <a:pt x="0" y="75719"/>
                  </a:lnTo>
                  <a:close/>
                </a:path>
              </a:pathLst>
            </a:custGeom>
            <a:solidFill>
              <a:schemeClr val="bg1"/>
            </a:solidFill>
            <a:ln w="6589" cap="flat">
              <a:noFill/>
              <a:prstDash val="solid"/>
              <a:miter/>
            </a:ln>
          </p:spPr>
          <p:txBody>
            <a:bodyPr rtlCol="0" anchor="ctr"/>
            <a:lstStyle/>
            <a:p>
              <a:endParaRPr lang="en-US"/>
            </a:p>
          </p:txBody>
        </p:sp>
        <p:sp>
          <p:nvSpPr>
            <p:cNvPr id="29" name="Freeform: Shape 31">
              <a:extLst>
                <a:ext uri="{FF2B5EF4-FFF2-40B4-BE49-F238E27FC236}">
                  <a16:creationId xmlns:a16="http://schemas.microsoft.com/office/drawing/2014/main" id="{713703FF-7B26-07D6-5F4D-62C28512E181}"/>
                </a:ext>
              </a:extLst>
            </p:cNvPr>
            <p:cNvSpPr/>
            <p:nvPr/>
          </p:nvSpPr>
          <p:spPr>
            <a:xfrm>
              <a:off x="2447325" y="1472575"/>
              <a:ext cx="13875" cy="75719"/>
            </a:xfrm>
            <a:custGeom>
              <a:avLst/>
              <a:gdLst>
                <a:gd name="connsiteX0" fmla="*/ 0 w 13875"/>
                <a:gd name="connsiteY0" fmla="*/ 0 h 75719"/>
                <a:gd name="connsiteX1" fmla="*/ 13875 w 13875"/>
                <a:gd name="connsiteY1" fmla="*/ 0 h 75719"/>
                <a:gd name="connsiteX2" fmla="*/ 13875 w 13875"/>
                <a:gd name="connsiteY2" fmla="*/ 75719 h 75719"/>
                <a:gd name="connsiteX3" fmla="*/ 0 w 13875"/>
                <a:gd name="connsiteY3" fmla="*/ 75719 h 75719"/>
              </a:gdLst>
              <a:ahLst/>
              <a:cxnLst>
                <a:cxn ang="0">
                  <a:pos x="connsiteX0" y="connsiteY0"/>
                </a:cxn>
                <a:cxn ang="0">
                  <a:pos x="connsiteX1" y="connsiteY1"/>
                </a:cxn>
                <a:cxn ang="0">
                  <a:pos x="connsiteX2" y="connsiteY2"/>
                </a:cxn>
                <a:cxn ang="0">
                  <a:pos x="connsiteX3" y="connsiteY3"/>
                </a:cxn>
              </a:cxnLst>
              <a:rect l="l" t="t" r="r" b="b"/>
              <a:pathLst>
                <a:path w="13875" h="75719">
                  <a:moveTo>
                    <a:pt x="0" y="0"/>
                  </a:moveTo>
                  <a:lnTo>
                    <a:pt x="13875" y="0"/>
                  </a:lnTo>
                  <a:lnTo>
                    <a:pt x="13875" y="75719"/>
                  </a:lnTo>
                  <a:lnTo>
                    <a:pt x="0" y="75719"/>
                  </a:lnTo>
                  <a:close/>
                </a:path>
              </a:pathLst>
            </a:custGeom>
            <a:solidFill>
              <a:schemeClr val="bg1"/>
            </a:solidFill>
            <a:ln w="6589" cap="flat">
              <a:noFill/>
              <a:prstDash val="solid"/>
              <a:miter/>
            </a:ln>
          </p:spPr>
          <p:txBody>
            <a:bodyPr rtlCol="0" anchor="ctr"/>
            <a:lstStyle/>
            <a:p>
              <a:endParaRPr lang="en-US"/>
            </a:p>
          </p:txBody>
        </p:sp>
        <p:sp>
          <p:nvSpPr>
            <p:cNvPr id="30" name="Freeform: Shape 32">
              <a:extLst>
                <a:ext uri="{FF2B5EF4-FFF2-40B4-BE49-F238E27FC236}">
                  <a16:creationId xmlns:a16="http://schemas.microsoft.com/office/drawing/2014/main" id="{6B525753-A45C-F21D-D616-AA339AB8D8C9}"/>
                </a:ext>
              </a:extLst>
            </p:cNvPr>
            <p:cNvSpPr/>
            <p:nvPr/>
          </p:nvSpPr>
          <p:spPr>
            <a:xfrm>
              <a:off x="2475604" y="1472575"/>
              <a:ext cx="72349" cy="75719"/>
            </a:xfrm>
            <a:custGeom>
              <a:avLst/>
              <a:gdLst>
                <a:gd name="connsiteX0" fmla="*/ 27684 w 72349"/>
                <a:gd name="connsiteY0" fmla="*/ 75719 h 75719"/>
                <a:gd name="connsiteX1" fmla="*/ 0 w 72349"/>
                <a:gd name="connsiteY1" fmla="*/ 0 h 75719"/>
                <a:gd name="connsiteX2" fmla="*/ 14800 w 72349"/>
                <a:gd name="connsiteY2" fmla="*/ 0 h 75719"/>
                <a:gd name="connsiteX3" fmla="*/ 36208 w 72349"/>
                <a:gd name="connsiteY3" fmla="*/ 61580 h 75719"/>
                <a:gd name="connsiteX4" fmla="*/ 57747 w 72349"/>
                <a:gd name="connsiteY4" fmla="*/ 0 h 75719"/>
                <a:gd name="connsiteX5" fmla="*/ 72349 w 72349"/>
                <a:gd name="connsiteY5" fmla="*/ 0 h 75719"/>
                <a:gd name="connsiteX6" fmla="*/ 44665 w 72349"/>
                <a:gd name="connsiteY6" fmla="*/ 75719 h 75719"/>
                <a:gd name="connsiteX7" fmla="*/ 27684 w 72349"/>
                <a:gd name="connsiteY7"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349" h="75719">
                  <a:moveTo>
                    <a:pt x="27684" y="75719"/>
                  </a:moveTo>
                  <a:lnTo>
                    <a:pt x="0" y="0"/>
                  </a:lnTo>
                  <a:lnTo>
                    <a:pt x="14800" y="0"/>
                  </a:lnTo>
                  <a:lnTo>
                    <a:pt x="36208" y="61580"/>
                  </a:lnTo>
                  <a:lnTo>
                    <a:pt x="57747" y="0"/>
                  </a:lnTo>
                  <a:lnTo>
                    <a:pt x="72349" y="0"/>
                  </a:lnTo>
                  <a:lnTo>
                    <a:pt x="44665" y="75719"/>
                  </a:lnTo>
                  <a:lnTo>
                    <a:pt x="27684" y="75719"/>
                  </a:lnTo>
                  <a:close/>
                </a:path>
              </a:pathLst>
            </a:custGeom>
            <a:solidFill>
              <a:schemeClr val="bg1"/>
            </a:solidFill>
            <a:ln w="6589" cap="flat">
              <a:noFill/>
              <a:prstDash val="solid"/>
              <a:miter/>
            </a:ln>
          </p:spPr>
          <p:txBody>
            <a:bodyPr rtlCol="0" anchor="ctr"/>
            <a:lstStyle/>
            <a:p>
              <a:endParaRPr lang="en-US"/>
            </a:p>
          </p:txBody>
        </p:sp>
        <p:sp>
          <p:nvSpPr>
            <p:cNvPr id="31" name="Freeform: Shape 33">
              <a:extLst>
                <a:ext uri="{FF2B5EF4-FFF2-40B4-BE49-F238E27FC236}">
                  <a16:creationId xmlns:a16="http://schemas.microsoft.com/office/drawing/2014/main" id="{2D58617A-6BA1-111C-01E6-B6033131C7AB}"/>
                </a:ext>
              </a:extLst>
            </p:cNvPr>
            <p:cNvSpPr/>
            <p:nvPr/>
          </p:nvSpPr>
          <p:spPr>
            <a:xfrm>
              <a:off x="2562292" y="1472575"/>
              <a:ext cx="49422" cy="75719"/>
            </a:xfrm>
            <a:custGeom>
              <a:avLst/>
              <a:gdLst>
                <a:gd name="connsiteX0" fmla="*/ 0 w 49422"/>
                <a:gd name="connsiteY0" fmla="*/ 75719 h 75719"/>
                <a:gd name="connsiteX1" fmla="*/ 0 w 49422"/>
                <a:gd name="connsiteY1" fmla="*/ 0 h 75719"/>
                <a:gd name="connsiteX2" fmla="*/ 49422 w 49422"/>
                <a:gd name="connsiteY2" fmla="*/ 0 h 75719"/>
                <a:gd name="connsiteX3" fmla="*/ 49422 w 49422"/>
                <a:gd name="connsiteY3" fmla="*/ 11166 h 75719"/>
                <a:gd name="connsiteX4" fmla="*/ 13875 w 49422"/>
                <a:gd name="connsiteY4" fmla="*/ 11166 h 75719"/>
                <a:gd name="connsiteX5" fmla="*/ 13875 w 49422"/>
                <a:gd name="connsiteY5" fmla="*/ 31913 h 75719"/>
                <a:gd name="connsiteX6" fmla="*/ 46185 w 49422"/>
                <a:gd name="connsiteY6" fmla="*/ 31913 h 75719"/>
                <a:gd name="connsiteX7" fmla="*/ 46185 w 49422"/>
                <a:gd name="connsiteY7" fmla="*/ 42749 h 75719"/>
                <a:gd name="connsiteX8" fmla="*/ 13875 w 49422"/>
                <a:gd name="connsiteY8" fmla="*/ 42749 h 75719"/>
                <a:gd name="connsiteX9" fmla="*/ 13875 w 49422"/>
                <a:gd name="connsiteY9" fmla="*/ 64553 h 75719"/>
                <a:gd name="connsiteX10" fmla="*/ 49422 w 49422"/>
                <a:gd name="connsiteY10" fmla="*/ 64553 h 75719"/>
                <a:gd name="connsiteX11" fmla="*/ 49422 w 49422"/>
                <a:gd name="connsiteY11" fmla="*/ 75719 h 75719"/>
                <a:gd name="connsiteX12" fmla="*/ 0 w 49422"/>
                <a:gd name="connsiteY12" fmla="*/ 75719 h 7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422" h="75719">
                  <a:moveTo>
                    <a:pt x="0" y="75719"/>
                  </a:moveTo>
                  <a:lnTo>
                    <a:pt x="0" y="0"/>
                  </a:lnTo>
                  <a:lnTo>
                    <a:pt x="49422" y="0"/>
                  </a:lnTo>
                  <a:lnTo>
                    <a:pt x="49422" y="11166"/>
                  </a:lnTo>
                  <a:lnTo>
                    <a:pt x="13875" y="11166"/>
                  </a:lnTo>
                  <a:lnTo>
                    <a:pt x="13875" y="31913"/>
                  </a:lnTo>
                  <a:lnTo>
                    <a:pt x="46185" y="31913"/>
                  </a:lnTo>
                  <a:lnTo>
                    <a:pt x="46185" y="42749"/>
                  </a:lnTo>
                  <a:lnTo>
                    <a:pt x="13875" y="42749"/>
                  </a:lnTo>
                  <a:lnTo>
                    <a:pt x="13875" y="64553"/>
                  </a:lnTo>
                  <a:lnTo>
                    <a:pt x="49422" y="64553"/>
                  </a:lnTo>
                  <a:lnTo>
                    <a:pt x="49422" y="75719"/>
                  </a:lnTo>
                  <a:lnTo>
                    <a:pt x="0" y="75719"/>
                  </a:lnTo>
                  <a:close/>
                </a:path>
              </a:pathLst>
            </a:custGeom>
            <a:solidFill>
              <a:schemeClr val="bg1"/>
            </a:solidFill>
            <a:ln w="6589" cap="flat">
              <a:noFill/>
              <a:prstDash val="solid"/>
              <a:miter/>
            </a:ln>
          </p:spPr>
          <p:txBody>
            <a:bodyPr rtlCol="0" anchor="ctr"/>
            <a:lstStyle/>
            <a:p>
              <a:endParaRPr lang="en-US"/>
            </a:p>
          </p:txBody>
        </p:sp>
        <p:sp>
          <p:nvSpPr>
            <p:cNvPr id="32" name="Freeform: Shape 34">
              <a:extLst>
                <a:ext uri="{FF2B5EF4-FFF2-40B4-BE49-F238E27FC236}">
                  <a16:creationId xmlns:a16="http://schemas.microsoft.com/office/drawing/2014/main" id="{AE9F23C4-80A4-8FD8-EDBE-841966D2FDB1}"/>
                </a:ext>
              </a:extLst>
            </p:cNvPr>
            <p:cNvSpPr/>
            <p:nvPr/>
          </p:nvSpPr>
          <p:spPr>
            <a:xfrm>
              <a:off x="2627571" y="1471452"/>
              <a:ext cx="55170" cy="78361"/>
            </a:xfrm>
            <a:custGeom>
              <a:avLst/>
              <a:gdLst>
                <a:gd name="connsiteX0" fmla="*/ 28543 w 55170"/>
                <a:gd name="connsiteY0" fmla="*/ 78164 h 78361"/>
                <a:gd name="connsiteX1" fmla="*/ 13809 w 55170"/>
                <a:gd name="connsiteY1" fmla="*/ 75323 h 78361"/>
                <a:gd name="connsiteX2" fmla="*/ 3766 w 55170"/>
                <a:gd name="connsiteY2" fmla="*/ 67130 h 78361"/>
                <a:gd name="connsiteX3" fmla="*/ 0 w 55170"/>
                <a:gd name="connsiteY3" fmla="*/ 54113 h 78361"/>
                <a:gd name="connsiteX4" fmla="*/ 14602 w 55170"/>
                <a:gd name="connsiteY4" fmla="*/ 54113 h 78361"/>
                <a:gd name="connsiteX5" fmla="*/ 18434 w 55170"/>
                <a:gd name="connsiteY5" fmla="*/ 63033 h 78361"/>
                <a:gd name="connsiteX6" fmla="*/ 28411 w 55170"/>
                <a:gd name="connsiteY6" fmla="*/ 66667 h 78361"/>
                <a:gd name="connsiteX7" fmla="*/ 37199 w 55170"/>
                <a:gd name="connsiteY7" fmla="*/ 64024 h 78361"/>
                <a:gd name="connsiteX8" fmla="*/ 40436 w 55170"/>
                <a:gd name="connsiteY8" fmla="*/ 56955 h 78361"/>
                <a:gd name="connsiteX9" fmla="*/ 37595 w 55170"/>
                <a:gd name="connsiteY9" fmla="*/ 49687 h 78361"/>
                <a:gd name="connsiteX10" fmla="*/ 29931 w 55170"/>
                <a:gd name="connsiteY10" fmla="*/ 45458 h 78361"/>
                <a:gd name="connsiteX11" fmla="*/ 19756 w 55170"/>
                <a:gd name="connsiteY11" fmla="*/ 42022 h 78361"/>
                <a:gd name="connsiteX12" fmla="*/ 6409 w 55170"/>
                <a:gd name="connsiteY12" fmla="*/ 34226 h 78361"/>
                <a:gd name="connsiteX13" fmla="*/ 1784 w 55170"/>
                <a:gd name="connsiteY13" fmla="*/ 21606 h 78361"/>
                <a:gd name="connsiteX14" fmla="*/ 4955 w 55170"/>
                <a:gd name="connsiteY14" fmla="*/ 10109 h 78361"/>
                <a:gd name="connsiteX15" fmla="*/ 14007 w 55170"/>
                <a:gd name="connsiteY15" fmla="*/ 2643 h 78361"/>
                <a:gd name="connsiteX16" fmla="*/ 27222 w 55170"/>
                <a:gd name="connsiteY16" fmla="*/ 0 h 78361"/>
                <a:gd name="connsiteX17" fmla="*/ 40568 w 55170"/>
                <a:gd name="connsiteY17" fmla="*/ 2709 h 78361"/>
                <a:gd name="connsiteX18" fmla="*/ 49686 w 55170"/>
                <a:gd name="connsiteY18" fmla="*/ 10307 h 78361"/>
                <a:gd name="connsiteX19" fmla="*/ 53188 w 55170"/>
                <a:gd name="connsiteY19" fmla="*/ 21870 h 78361"/>
                <a:gd name="connsiteX20" fmla="*/ 38388 w 55170"/>
                <a:gd name="connsiteY20" fmla="*/ 21870 h 78361"/>
                <a:gd name="connsiteX21" fmla="*/ 35283 w 55170"/>
                <a:gd name="connsiteY21" fmla="*/ 14800 h 78361"/>
                <a:gd name="connsiteX22" fmla="*/ 27024 w 55170"/>
                <a:gd name="connsiteY22" fmla="*/ 11695 h 78361"/>
                <a:gd name="connsiteX23" fmla="*/ 19425 w 55170"/>
                <a:gd name="connsiteY23" fmla="*/ 13941 h 78361"/>
                <a:gd name="connsiteX24" fmla="*/ 16320 w 55170"/>
                <a:gd name="connsiteY24" fmla="*/ 20681 h 78361"/>
                <a:gd name="connsiteX25" fmla="*/ 18698 w 55170"/>
                <a:gd name="connsiteY25" fmla="*/ 26693 h 78361"/>
                <a:gd name="connsiteX26" fmla="*/ 25174 w 55170"/>
                <a:gd name="connsiteY26" fmla="*/ 30459 h 78361"/>
                <a:gd name="connsiteX27" fmla="*/ 34622 w 55170"/>
                <a:gd name="connsiteY27" fmla="*/ 33697 h 78361"/>
                <a:gd name="connsiteX28" fmla="*/ 44863 w 55170"/>
                <a:gd name="connsiteY28" fmla="*/ 38256 h 78361"/>
                <a:gd name="connsiteX29" fmla="*/ 52329 w 55170"/>
                <a:gd name="connsiteY29" fmla="*/ 45128 h 78361"/>
                <a:gd name="connsiteX30" fmla="*/ 55171 w 55170"/>
                <a:gd name="connsiteY30" fmla="*/ 56096 h 78361"/>
                <a:gd name="connsiteX31" fmla="*/ 52131 w 55170"/>
                <a:gd name="connsiteY31" fmla="*/ 67130 h 78361"/>
                <a:gd name="connsiteX32" fmla="*/ 43145 w 55170"/>
                <a:gd name="connsiteY32" fmla="*/ 75257 h 78361"/>
                <a:gd name="connsiteX33" fmla="*/ 28543 w 55170"/>
                <a:gd name="connsiteY33" fmla="*/ 78362 h 7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5170" h="78361">
                  <a:moveTo>
                    <a:pt x="28543" y="78164"/>
                  </a:moveTo>
                  <a:cubicBezTo>
                    <a:pt x="22993" y="78164"/>
                    <a:pt x="18104" y="77239"/>
                    <a:pt x="13809" y="75323"/>
                  </a:cubicBezTo>
                  <a:cubicBezTo>
                    <a:pt x="9581" y="73407"/>
                    <a:pt x="6211" y="70698"/>
                    <a:pt x="3766" y="67130"/>
                  </a:cubicBezTo>
                  <a:cubicBezTo>
                    <a:pt x="1322" y="63562"/>
                    <a:pt x="66" y="59201"/>
                    <a:pt x="0" y="54113"/>
                  </a:cubicBezTo>
                  <a:lnTo>
                    <a:pt x="14602" y="54113"/>
                  </a:lnTo>
                  <a:cubicBezTo>
                    <a:pt x="14734" y="57615"/>
                    <a:pt x="15989" y="60588"/>
                    <a:pt x="18434" y="63033"/>
                  </a:cubicBezTo>
                  <a:cubicBezTo>
                    <a:pt x="20879" y="65478"/>
                    <a:pt x="24183" y="66667"/>
                    <a:pt x="28411" y="66667"/>
                  </a:cubicBezTo>
                  <a:cubicBezTo>
                    <a:pt x="32111" y="66667"/>
                    <a:pt x="35018" y="65808"/>
                    <a:pt x="37199" y="64024"/>
                  </a:cubicBezTo>
                  <a:cubicBezTo>
                    <a:pt x="39379" y="62240"/>
                    <a:pt x="40436" y="59928"/>
                    <a:pt x="40436" y="56955"/>
                  </a:cubicBezTo>
                  <a:cubicBezTo>
                    <a:pt x="40436" y="53981"/>
                    <a:pt x="39445" y="51404"/>
                    <a:pt x="37595" y="49687"/>
                  </a:cubicBezTo>
                  <a:cubicBezTo>
                    <a:pt x="35679" y="47969"/>
                    <a:pt x="33168" y="46581"/>
                    <a:pt x="29931" y="45458"/>
                  </a:cubicBezTo>
                  <a:cubicBezTo>
                    <a:pt x="26759" y="44401"/>
                    <a:pt x="23390" y="43211"/>
                    <a:pt x="19756" y="42022"/>
                  </a:cubicBezTo>
                  <a:cubicBezTo>
                    <a:pt x="13941" y="40040"/>
                    <a:pt x="9448" y="37397"/>
                    <a:pt x="6409" y="34226"/>
                  </a:cubicBezTo>
                  <a:cubicBezTo>
                    <a:pt x="3370" y="31054"/>
                    <a:pt x="1784" y="26825"/>
                    <a:pt x="1784" y="21606"/>
                  </a:cubicBezTo>
                  <a:cubicBezTo>
                    <a:pt x="1718" y="17113"/>
                    <a:pt x="2775" y="13281"/>
                    <a:pt x="4955" y="10109"/>
                  </a:cubicBezTo>
                  <a:cubicBezTo>
                    <a:pt x="7136" y="6938"/>
                    <a:pt x="10175" y="4427"/>
                    <a:pt x="14007" y="2643"/>
                  </a:cubicBezTo>
                  <a:cubicBezTo>
                    <a:pt x="17840" y="859"/>
                    <a:pt x="22200" y="0"/>
                    <a:pt x="27222" y="0"/>
                  </a:cubicBezTo>
                  <a:cubicBezTo>
                    <a:pt x="32243" y="0"/>
                    <a:pt x="36736" y="925"/>
                    <a:pt x="40568" y="2709"/>
                  </a:cubicBezTo>
                  <a:cubicBezTo>
                    <a:pt x="44401" y="4493"/>
                    <a:pt x="47440" y="7004"/>
                    <a:pt x="49686" y="10307"/>
                  </a:cubicBezTo>
                  <a:cubicBezTo>
                    <a:pt x="51867" y="13545"/>
                    <a:pt x="53056" y="17443"/>
                    <a:pt x="53188" y="21870"/>
                  </a:cubicBezTo>
                  <a:lnTo>
                    <a:pt x="38388" y="21870"/>
                  </a:lnTo>
                  <a:cubicBezTo>
                    <a:pt x="38322" y="19227"/>
                    <a:pt x="37265" y="16849"/>
                    <a:pt x="35283" y="14800"/>
                  </a:cubicBezTo>
                  <a:cubicBezTo>
                    <a:pt x="33301" y="12752"/>
                    <a:pt x="30525" y="11695"/>
                    <a:pt x="27024" y="11695"/>
                  </a:cubicBezTo>
                  <a:cubicBezTo>
                    <a:pt x="23984" y="11629"/>
                    <a:pt x="21474" y="12356"/>
                    <a:pt x="19425" y="13941"/>
                  </a:cubicBezTo>
                  <a:cubicBezTo>
                    <a:pt x="17377" y="15461"/>
                    <a:pt x="16320" y="17707"/>
                    <a:pt x="16320" y="20681"/>
                  </a:cubicBezTo>
                  <a:cubicBezTo>
                    <a:pt x="16320" y="23191"/>
                    <a:pt x="17113" y="25174"/>
                    <a:pt x="18698" y="26693"/>
                  </a:cubicBezTo>
                  <a:cubicBezTo>
                    <a:pt x="20284" y="28147"/>
                    <a:pt x="22465" y="29402"/>
                    <a:pt x="25174" y="30459"/>
                  </a:cubicBezTo>
                  <a:cubicBezTo>
                    <a:pt x="27949" y="31451"/>
                    <a:pt x="31054" y="32574"/>
                    <a:pt x="34622" y="33697"/>
                  </a:cubicBezTo>
                  <a:cubicBezTo>
                    <a:pt x="38388" y="35018"/>
                    <a:pt x="41824" y="36538"/>
                    <a:pt x="44863" y="38256"/>
                  </a:cubicBezTo>
                  <a:cubicBezTo>
                    <a:pt x="47969" y="39974"/>
                    <a:pt x="50479" y="42286"/>
                    <a:pt x="52329" y="45128"/>
                  </a:cubicBezTo>
                  <a:cubicBezTo>
                    <a:pt x="54180" y="47969"/>
                    <a:pt x="55171" y="51669"/>
                    <a:pt x="55171" y="56096"/>
                  </a:cubicBezTo>
                  <a:cubicBezTo>
                    <a:pt x="55171" y="60060"/>
                    <a:pt x="54180" y="63760"/>
                    <a:pt x="52131" y="67130"/>
                  </a:cubicBezTo>
                  <a:cubicBezTo>
                    <a:pt x="50083" y="70499"/>
                    <a:pt x="47110" y="73208"/>
                    <a:pt x="43145" y="75257"/>
                  </a:cubicBezTo>
                  <a:cubicBezTo>
                    <a:pt x="39181" y="77305"/>
                    <a:pt x="34292" y="78362"/>
                    <a:pt x="28543" y="78362"/>
                  </a:cubicBezTo>
                </a:path>
              </a:pathLst>
            </a:custGeom>
            <a:solidFill>
              <a:schemeClr val="bg1"/>
            </a:solidFill>
            <a:ln w="6589" cap="flat">
              <a:noFill/>
              <a:prstDash val="solid"/>
              <a:miter/>
            </a:ln>
          </p:spPr>
          <p:txBody>
            <a:bodyPr rtlCol="0" anchor="ctr"/>
            <a:lstStyle/>
            <a:p>
              <a:endParaRPr lang="en-US"/>
            </a:p>
          </p:txBody>
        </p:sp>
        <p:sp>
          <p:nvSpPr>
            <p:cNvPr id="33" name="Freeform: Shape 35">
              <a:extLst>
                <a:ext uri="{FF2B5EF4-FFF2-40B4-BE49-F238E27FC236}">
                  <a16:creationId xmlns:a16="http://schemas.microsoft.com/office/drawing/2014/main" id="{69EE3DF3-EE2C-4981-3B74-1752DC44DD24}"/>
                </a:ext>
              </a:extLst>
            </p:cNvPr>
            <p:cNvSpPr/>
            <p:nvPr/>
          </p:nvSpPr>
          <p:spPr>
            <a:xfrm>
              <a:off x="2697212" y="1532701"/>
              <a:ext cx="17310" cy="16319"/>
            </a:xfrm>
            <a:custGeom>
              <a:avLst/>
              <a:gdLst>
                <a:gd name="connsiteX0" fmla="*/ 8655 w 17310"/>
                <a:gd name="connsiteY0" fmla="*/ 16320 h 16319"/>
                <a:gd name="connsiteX1" fmla="*/ 2445 w 17310"/>
                <a:gd name="connsiteY1" fmla="*/ 13941 h 16319"/>
                <a:gd name="connsiteX2" fmla="*/ 0 w 17310"/>
                <a:gd name="connsiteY2" fmla="*/ 8193 h 16319"/>
                <a:gd name="connsiteX3" fmla="*/ 2445 w 17310"/>
                <a:gd name="connsiteY3" fmla="*/ 2379 h 16319"/>
                <a:gd name="connsiteX4" fmla="*/ 8655 w 17310"/>
                <a:gd name="connsiteY4" fmla="*/ 0 h 16319"/>
                <a:gd name="connsiteX5" fmla="*/ 14866 w 17310"/>
                <a:gd name="connsiteY5" fmla="*/ 2379 h 16319"/>
                <a:gd name="connsiteX6" fmla="*/ 17311 w 17310"/>
                <a:gd name="connsiteY6" fmla="*/ 8193 h 16319"/>
                <a:gd name="connsiteX7" fmla="*/ 14866 w 17310"/>
                <a:gd name="connsiteY7" fmla="*/ 13941 h 16319"/>
                <a:gd name="connsiteX8" fmla="*/ 8655 w 17310"/>
                <a:gd name="connsiteY8" fmla="*/ 16320 h 1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0" h="16319">
                  <a:moveTo>
                    <a:pt x="8655" y="16320"/>
                  </a:moveTo>
                  <a:cubicBezTo>
                    <a:pt x="6145" y="16320"/>
                    <a:pt x="4030" y="15527"/>
                    <a:pt x="2445" y="13941"/>
                  </a:cubicBezTo>
                  <a:cubicBezTo>
                    <a:pt x="859" y="12356"/>
                    <a:pt x="0" y="10439"/>
                    <a:pt x="0" y="8193"/>
                  </a:cubicBezTo>
                  <a:cubicBezTo>
                    <a:pt x="0" y="5946"/>
                    <a:pt x="793" y="3964"/>
                    <a:pt x="2445" y="2379"/>
                  </a:cubicBezTo>
                  <a:cubicBezTo>
                    <a:pt x="4096" y="793"/>
                    <a:pt x="6145" y="0"/>
                    <a:pt x="8655" y="0"/>
                  </a:cubicBezTo>
                  <a:cubicBezTo>
                    <a:pt x="11166" y="0"/>
                    <a:pt x="13215" y="793"/>
                    <a:pt x="14866" y="2379"/>
                  </a:cubicBezTo>
                  <a:cubicBezTo>
                    <a:pt x="16452" y="3964"/>
                    <a:pt x="17311" y="5880"/>
                    <a:pt x="17311" y="8193"/>
                  </a:cubicBezTo>
                  <a:cubicBezTo>
                    <a:pt x="17311" y="10506"/>
                    <a:pt x="16518" y="12356"/>
                    <a:pt x="14866" y="13941"/>
                  </a:cubicBezTo>
                  <a:cubicBezTo>
                    <a:pt x="13215" y="15527"/>
                    <a:pt x="11166" y="16320"/>
                    <a:pt x="8655" y="16320"/>
                  </a:cubicBezTo>
                </a:path>
              </a:pathLst>
            </a:custGeom>
            <a:solidFill>
              <a:schemeClr val="bg1"/>
            </a:solidFill>
            <a:ln w="6589" cap="flat">
              <a:noFill/>
              <a:prstDash val="solid"/>
              <a:miter/>
            </a:ln>
          </p:spPr>
          <p:txBody>
            <a:bodyPr rtlCol="0" anchor="ctr"/>
            <a:lstStyle/>
            <a:p>
              <a:endParaRPr lang="en-US"/>
            </a:p>
          </p:txBody>
        </p:sp>
        <p:sp>
          <p:nvSpPr>
            <p:cNvPr id="34" name="Freeform: Shape 36">
              <a:extLst>
                <a:ext uri="{FF2B5EF4-FFF2-40B4-BE49-F238E27FC236}">
                  <a16:creationId xmlns:a16="http://schemas.microsoft.com/office/drawing/2014/main" id="{8E778818-447C-9960-D324-AC481F4958EB}"/>
                </a:ext>
              </a:extLst>
            </p:cNvPr>
            <p:cNvSpPr/>
            <p:nvPr/>
          </p:nvSpPr>
          <p:spPr>
            <a:xfrm>
              <a:off x="1324555" y="1006037"/>
              <a:ext cx="332146" cy="368750"/>
            </a:xfrm>
            <a:custGeom>
              <a:avLst/>
              <a:gdLst>
                <a:gd name="connsiteX0" fmla="*/ 207137 w 332146"/>
                <a:gd name="connsiteY0" fmla="*/ 0 h 368750"/>
                <a:gd name="connsiteX1" fmla="*/ 113116 w 332146"/>
                <a:gd name="connsiteY1" fmla="*/ 38256 h 368750"/>
                <a:gd name="connsiteX2" fmla="*/ 97721 w 332146"/>
                <a:gd name="connsiteY2" fmla="*/ 33102 h 368750"/>
                <a:gd name="connsiteX3" fmla="*/ 97721 w 332146"/>
                <a:gd name="connsiteY3" fmla="*/ 20813 h 368750"/>
                <a:gd name="connsiteX4" fmla="*/ 83714 w 332146"/>
                <a:gd name="connsiteY4" fmla="*/ 6805 h 368750"/>
                <a:gd name="connsiteX5" fmla="*/ 14007 w 332146"/>
                <a:gd name="connsiteY5" fmla="*/ 6805 h 368750"/>
                <a:gd name="connsiteX6" fmla="*/ 0 w 332146"/>
                <a:gd name="connsiteY6" fmla="*/ 20813 h 368750"/>
                <a:gd name="connsiteX7" fmla="*/ 0 w 332146"/>
                <a:gd name="connsiteY7" fmla="*/ 354743 h 368750"/>
                <a:gd name="connsiteX8" fmla="*/ 14007 w 332146"/>
                <a:gd name="connsiteY8" fmla="*/ 368751 h 368750"/>
                <a:gd name="connsiteX9" fmla="*/ 83714 w 332146"/>
                <a:gd name="connsiteY9" fmla="*/ 368751 h 368750"/>
                <a:gd name="connsiteX10" fmla="*/ 97721 w 332146"/>
                <a:gd name="connsiteY10" fmla="*/ 354743 h 368750"/>
                <a:gd name="connsiteX11" fmla="*/ 97721 w 332146"/>
                <a:gd name="connsiteY11" fmla="*/ 163331 h 368750"/>
                <a:gd name="connsiteX12" fmla="*/ 169476 w 332146"/>
                <a:gd name="connsiteY12" fmla="*/ 81666 h 368750"/>
                <a:gd name="connsiteX13" fmla="*/ 234095 w 332146"/>
                <a:gd name="connsiteY13" fmla="*/ 156195 h 368750"/>
                <a:gd name="connsiteX14" fmla="*/ 234095 w 332146"/>
                <a:gd name="connsiteY14" fmla="*/ 354743 h 368750"/>
                <a:gd name="connsiteX15" fmla="*/ 248102 w 332146"/>
                <a:gd name="connsiteY15" fmla="*/ 368751 h 368750"/>
                <a:gd name="connsiteX16" fmla="*/ 318139 w 332146"/>
                <a:gd name="connsiteY16" fmla="*/ 368751 h 368750"/>
                <a:gd name="connsiteX17" fmla="*/ 332147 w 332146"/>
                <a:gd name="connsiteY17" fmla="*/ 354743 h 368750"/>
                <a:gd name="connsiteX18" fmla="*/ 332147 w 332146"/>
                <a:gd name="connsiteY18" fmla="*/ 138752 h 368750"/>
                <a:gd name="connsiteX19" fmla="*/ 207071 w 332146"/>
                <a:gd name="connsiteY19" fmla="*/ 0 h 36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2146" h="368750">
                  <a:moveTo>
                    <a:pt x="207137" y="0"/>
                  </a:moveTo>
                  <a:cubicBezTo>
                    <a:pt x="168155" y="0"/>
                    <a:pt x="136704" y="14007"/>
                    <a:pt x="113116" y="38256"/>
                  </a:cubicBezTo>
                  <a:cubicBezTo>
                    <a:pt x="104593" y="47506"/>
                    <a:pt x="97721" y="45788"/>
                    <a:pt x="97721" y="33102"/>
                  </a:cubicBezTo>
                  <a:lnTo>
                    <a:pt x="97721" y="20813"/>
                  </a:lnTo>
                  <a:cubicBezTo>
                    <a:pt x="97721" y="11959"/>
                    <a:pt x="92964" y="6805"/>
                    <a:pt x="83714" y="6805"/>
                  </a:cubicBezTo>
                  <a:lnTo>
                    <a:pt x="14007" y="6805"/>
                  </a:lnTo>
                  <a:cubicBezTo>
                    <a:pt x="4757" y="6805"/>
                    <a:pt x="0" y="11959"/>
                    <a:pt x="0" y="20813"/>
                  </a:cubicBezTo>
                  <a:lnTo>
                    <a:pt x="0" y="354743"/>
                  </a:lnTo>
                  <a:cubicBezTo>
                    <a:pt x="0" y="363993"/>
                    <a:pt x="4757" y="368751"/>
                    <a:pt x="14007" y="368751"/>
                  </a:cubicBezTo>
                  <a:lnTo>
                    <a:pt x="83714" y="368751"/>
                  </a:lnTo>
                  <a:cubicBezTo>
                    <a:pt x="92964" y="368751"/>
                    <a:pt x="97721" y="363993"/>
                    <a:pt x="97721" y="354743"/>
                  </a:cubicBezTo>
                  <a:lnTo>
                    <a:pt x="97721" y="163331"/>
                  </a:lnTo>
                  <a:cubicBezTo>
                    <a:pt x="98052" y="107962"/>
                    <a:pt x="128115" y="81666"/>
                    <a:pt x="169476" y="81666"/>
                  </a:cubicBezTo>
                  <a:cubicBezTo>
                    <a:pt x="207071" y="81666"/>
                    <a:pt x="234095" y="98382"/>
                    <a:pt x="234095" y="156195"/>
                  </a:cubicBezTo>
                  <a:lnTo>
                    <a:pt x="234095" y="354743"/>
                  </a:lnTo>
                  <a:cubicBezTo>
                    <a:pt x="234095" y="363993"/>
                    <a:pt x="238852" y="368751"/>
                    <a:pt x="248102" y="368751"/>
                  </a:cubicBezTo>
                  <a:lnTo>
                    <a:pt x="318139" y="368751"/>
                  </a:lnTo>
                  <a:cubicBezTo>
                    <a:pt x="327389" y="368751"/>
                    <a:pt x="332147" y="363993"/>
                    <a:pt x="332147" y="354743"/>
                  </a:cubicBezTo>
                  <a:lnTo>
                    <a:pt x="332147" y="138752"/>
                  </a:lnTo>
                  <a:cubicBezTo>
                    <a:pt x="332147" y="48167"/>
                    <a:pt x="284310" y="0"/>
                    <a:pt x="207071" y="0"/>
                  </a:cubicBezTo>
                </a:path>
              </a:pathLst>
            </a:custGeom>
            <a:solidFill>
              <a:schemeClr val="bg1"/>
            </a:solidFill>
            <a:ln w="6589" cap="flat">
              <a:noFill/>
              <a:prstDash val="solid"/>
              <a:miter/>
            </a:ln>
          </p:spPr>
          <p:txBody>
            <a:bodyPr rtlCol="0" anchor="ctr"/>
            <a:lstStyle/>
            <a:p>
              <a:endParaRPr lang="en-US"/>
            </a:p>
          </p:txBody>
        </p:sp>
        <p:sp>
          <p:nvSpPr>
            <p:cNvPr id="35" name="Freeform: Shape 37">
              <a:extLst>
                <a:ext uri="{FF2B5EF4-FFF2-40B4-BE49-F238E27FC236}">
                  <a16:creationId xmlns:a16="http://schemas.microsoft.com/office/drawing/2014/main" id="{198B5B3B-EFCB-FAC5-7032-DD743EB021A2}"/>
                </a:ext>
              </a:extLst>
            </p:cNvPr>
            <p:cNvSpPr/>
            <p:nvPr/>
          </p:nvSpPr>
          <p:spPr>
            <a:xfrm>
              <a:off x="1732156" y="1005839"/>
              <a:ext cx="534526" cy="368948"/>
            </a:xfrm>
            <a:custGeom>
              <a:avLst/>
              <a:gdLst>
                <a:gd name="connsiteX0" fmla="*/ 412887 w 534526"/>
                <a:gd name="connsiteY0" fmla="*/ 198 h 368948"/>
                <a:gd name="connsiteX1" fmla="*/ 313448 w 534526"/>
                <a:gd name="connsiteY1" fmla="*/ 45656 h 368948"/>
                <a:gd name="connsiteX2" fmla="*/ 296335 w 534526"/>
                <a:gd name="connsiteY2" fmla="*/ 44665 h 368948"/>
                <a:gd name="connsiteX3" fmla="*/ 201984 w 534526"/>
                <a:gd name="connsiteY3" fmla="*/ 198 h 368948"/>
                <a:gd name="connsiteX4" fmla="*/ 112786 w 534526"/>
                <a:gd name="connsiteY4" fmla="*/ 39181 h 368948"/>
                <a:gd name="connsiteX5" fmla="*/ 97391 w 534526"/>
                <a:gd name="connsiteY5" fmla="*/ 34027 h 368948"/>
                <a:gd name="connsiteX6" fmla="*/ 97391 w 534526"/>
                <a:gd name="connsiteY6" fmla="*/ 21011 h 368948"/>
                <a:gd name="connsiteX7" fmla="*/ 83383 w 534526"/>
                <a:gd name="connsiteY7" fmla="*/ 7004 h 368948"/>
                <a:gd name="connsiteX8" fmla="*/ 14007 w 534526"/>
                <a:gd name="connsiteY8" fmla="*/ 7004 h 368948"/>
                <a:gd name="connsiteX9" fmla="*/ 0 w 534526"/>
                <a:gd name="connsiteY9" fmla="*/ 21011 h 368948"/>
                <a:gd name="connsiteX10" fmla="*/ 0 w 534526"/>
                <a:gd name="connsiteY10" fmla="*/ 354941 h 368948"/>
                <a:gd name="connsiteX11" fmla="*/ 14007 w 534526"/>
                <a:gd name="connsiteY11" fmla="*/ 368949 h 368948"/>
                <a:gd name="connsiteX12" fmla="*/ 83383 w 534526"/>
                <a:gd name="connsiteY12" fmla="*/ 368949 h 368948"/>
                <a:gd name="connsiteX13" fmla="*/ 97391 w 534526"/>
                <a:gd name="connsiteY13" fmla="*/ 354941 h 368948"/>
                <a:gd name="connsiteX14" fmla="*/ 97391 w 534526"/>
                <a:gd name="connsiteY14" fmla="*/ 151570 h 368948"/>
                <a:gd name="connsiteX15" fmla="*/ 159631 w 534526"/>
                <a:gd name="connsiteY15" fmla="*/ 80807 h 368948"/>
                <a:gd name="connsiteX16" fmla="*/ 218436 w 534526"/>
                <a:gd name="connsiteY16" fmla="*/ 146747 h 368948"/>
                <a:gd name="connsiteX17" fmla="*/ 218436 w 534526"/>
                <a:gd name="connsiteY17" fmla="*/ 354875 h 368948"/>
                <a:gd name="connsiteX18" fmla="*/ 232113 w 534526"/>
                <a:gd name="connsiteY18" fmla="*/ 368883 h 368948"/>
                <a:gd name="connsiteX19" fmla="*/ 302150 w 534526"/>
                <a:gd name="connsiteY19" fmla="*/ 368883 h 368948"/>
                <a:gd name="connsiteX20" fmla="*/ 316157 w 534526"/>
                <a:gd name="connsiteY20" fmla="*/ 354875 h 368948"/>
                <a:gd name="connsiteX21" fmla="*/ 316157 w 534526"/>
                <a:gd name="connsiteY21" fmla="*/ 151504 h 368948"/>
                <a:gd name="connsiteX22" fmla="*/ 378331 w 534526"/>
                <a:gd name="connsiteY22" fmla="*/ 80741 h 368948"/>
                <a:gd name="connsiteX23" fmla="*/ 437136 w 534526"/>
                <a:gd name="connsiteY23" fmla="*/ 146681 h 368948"/>
                <a:gd name="connsiteX24" fmla="*/ 437136 w 534526"/>
                <a:gd name="connsiteY24" fmla="*/ 354809 h 368948"/>
                <a:gd name="connsiteX25" fmla="*/ 451143 w 534526"/>
                <a:gd name="connsiteY25" fmla="*/ 368817 h 368948"/>
                <a:gd name="connsiteX26" fmla="*/ 520519 w 534526"/>
                <a:gd name="connsiteY26" fmla="*/ 368817 h 368948"/>
                <a:gd name="connsiteX27" fmla="*/ 534527 w 534526"/>
                <a:gd name="connsiteY27" fmla="*/ 354809 h 368948"/>
                <a:gd name="connsiteX28" fmla="*/ 534527 w 534526"/>
                <a:gd name="connsiteY28" fmla="*/ 120318 h 368948"/>
                <a:gd name="connsiteX29" fmla="*/ 412887 w 534526"/>
                <a:gd name="connsiteY29" fmla="*/ 0 h 368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34526" h="368948">
                  <a:moveTo>
                    <a:pt x="412887" y="198"/>
                  </a:moveTo>
                  <a:cubicBezTo>
                    <a:pt x="371526" y="198"/>
                    <a:pt x="338027" y="17311"/>
                    <a:pt x="313448" y="45656"/>
                  </a:cubicBezTo>
                  <a:cubicBezTo>
                    <a:pt x="307303" y="53519"/>
                    <a:pt x="301819" y="52858"/>
                    <a:pt x="296335" y="44665"/>
                  </a:cubicBezTo>
                  <a:cubicBezTo>
                    <a:pt x="276514" y="13875"/>
                    <a:pt x="243015" y="198"/>
                    <a:pt x="201984" y="198"/>
                  </a:cubicBezTo>
                  <a:cubicBezTo>
                    <a:pt x="165446" y="198"/>
                    <a:pt x="135317" y="14536"/>
                    <a:pt x="112786" y="39181"/>
                  </a:cubicBezTo>
                  <a:cubicBezTo>
                    <a:pt x="103932" y="48431"/>
                    <a:pt x="97391" y="46713"/>
                    <a:pt x="97391" y="34027"/>
                  </a:cubicBezTo>
                  <a:lnTo>
                    <a:pt x="97391" y="21011"/>
                  </a:lnTo>
                  <a:cubicBezTo>
                    <a:pt x="97391" y="12157"/>
                    <a:pt x="92237" y="7004"/>
                    <a:pt x="83383" y="7004"/>
                  </a:cubicBezTo>
                  <a:lnTo>
                    <a:pt x="14007" y="7004"/>
                  </a:lnTo>
                  <a:cubicBezTo>
                    <a:pt x="4757" y="7004"/>
                    <a:pt x="0" y="12157"/>
                    <a:pt x="0" y="21011"/>
                  </a:cubicBezTo>
                  <a:lnTo>
                    <a:pt x="0" y="354941"/>
                  </a:lnTo>
                  <a:cubicBezTo>
                    <a:pt x="0" y="364192"/>
                    <a:pt x="4757" y="368949"/>
                    <a:pt x="14007" y="368949"/>
                  </a:cubicBezTo>
                  <a:lnTo>
                    <a:pt x="83383" y="368949"/>
                  </a:lnTo>
                  <a:cubicBezTo>
                    <a:pt x="92237" y="368949"/>
                    <a:pt x="97391" y="364192"/>
                    <a:pt x="97391" y="354941"/>
                  </a:cubicBezTo>
                  <a:lnTo>
                    <a:pt x="97391" y="151570"/>
                  </a:lnTo>
                  <a:cubicBezTo>
                    <a:pt x="97391" y="108821"/>
                    <a:pt x="120318" y="80807"/>
                    <a:pt x="159631" y="80807"/>
                  </a:cubicBezTo>
                  <a:cubicBezTo>
                    <a:pt x="194121" y="80807"/>
                    <a:pt x="218436" y="102677"/>
                    <a:pt x="218436" y="146747"/>
                  </a:cubicBezTo>
                  <a:lnTo>
                    <a:pt x="218436" y="354875"/>
                  </a:lnTo>
                  <a:cubicBezTo>
                    <a:pt x="218436" y="364126"/>
                    <a:pt x="223193" y="368883"/>
                    <a:pt x="232113" y="368883"/>
                  </a:cubicBezTo>
                  <a:lnTo>
                    <a:pt x="302150" y="368883"/>
                  </a:lnTo>
                  <a:cubicBezTo>
                    <a:pt x="311400" y="368883"/>
                    <a:pt x="316157" y="364126"/>
                    <a:pt x="316157" y="354875"/>
                  </a:cubicBezTo>
                  <a:lnTo>
                    <a:pt x="316157" y="151504"/>
                  </a:lnTo>
                  <a:cubicBezTo>
                    <a:pt x="316157" y="108755"/>
                    <a:pt x="339084" y="80741"/>
                    <a:pt x="378331" y="80741"/>
                  </a:cubicBezTo>
                  <a:cubicBezTo>
                    <a:pt x="412491" y="80741"/>
                    <a:pt x="437136" y="102611"/>
                    <a:pt x="437136" y="146681"/>
                  </a:cubicBezTo>
                  <a:lnTo>
                    <a:pt x="437136" y="354809"/>
                  </a:lnTo>
                  <a:cubicBezTo>
                    <a:pt x="437136" y="364060"/>
                    <a:pt x="441893" y="368817"/>
                    <a:pt x="451143" y="368817"/>
                  </a:cubicBezTo>
                  <a:lnTo>
                    <a:pt x="520519" y="368817"/>
                  </a:lnTo>
                  <a:cubicBezTo>
                    <a:pt x="529439" y="368817"/>
                    <a:pt x="534527" y="364060"/>
                    <a:pt x="534527" y="354809"/>
                  </a:cubicBezTo>
                  <a:lnTo>
                    <a:pt x="534527" y="120318"/>
                  </a:lnTo>
                  <a:cubicBezTo>
                    <a:pt x="534527" y="44467"/>
                    <a:pt x="485963" y="0"/>
                    <a:pt x="412887" y="0"/>
                  </a:cubicBezTo>
                </a:path>
              </a:pathLst>
            </a:custGeom>
            <a:solidFill>
              <a:schemeClr val="bg1"/>
            </a:solidFill>
            <a:ln w="6589" cap="flat">
              <a:noFill/>
              <a:prstDash val="solid"/>
              <a:miter/>
            </a:ln>
          </p:spPr>
          <p:txBody>
            <a:bodyPr rtlCol="0" anchor="ctr"/>
            <a:lstStyle/>
            <a:p>
              <a:endParaRPr lang="en-US"/>
            </a:p>
          </p:txBody>
        </p:sp>
        <p:sp>
          <p:nvSpPr>
            <p:cNvPr id="36" name="Freeform: Shape 38">
              <a:extLst>
                <a:ext uri="{FF2B5EF4-FFF2-40B4-BE49-F238E27FC236}">
                  <a16:creationId xmlns:a16="http://schemas.microsoft.com/office/drawing/2014/main" id="{B309AFBD-89B8-4551-AFE0-83905476CC15}"/>
                </a:ext>
              </a:extLst>
            </p:cNvPr>
            <p:cNvSpPr/>
            <p:nvPr/>
          </p:nvSpPr>
          <p:spPr>
            <a:xfrm>
              <a:off x="2789053" y="1005971"/>
              <a:ext cx="393329" cy="567893"/>
            </a:xfrm>
            <a:custGeom>
              <a:avLst/>
              <a:gdLst>
                <a:gd name="connsiteX0" fmla="*/ 216652 w 393329"/>
                <a:gd name="connsiteY0" fmla="*/ 66 h 567893"/>
                <a:gd name="connsiteX1" fmla="*/ 113777 w 393329"/>
                <a:gd name="connsiteY1" fmla="*/ 37001 h 567893"/>
                <a:gd name="connsiteX2" fmla="*/ 97721 w 393329"/>
                <a:gd name="connsiteY2" fmla="*/ 30129 h 567893"/>
                <a:gd name="connsiteX3" fmla="*/ 97721 w 393329"/>
                <a:gd name="connsiteY3" fmla="*/ 20879 h 567893"/>
                <a:gd name="connsiteX4" fmla="*/ 83714 w 393329"/>
                <a:gd name="connsiteY4" fmla="*/ 6872 h 567893"/>
                <a:gd name="connsiteX5" fmla="*/ 14338 w 393329"/>
                <a:gd name="connsiteY5" fmla="*/ 6872 h 567893"/>
                <a:gd name="connsiteX6" fmla="*/ 330 w 393329"/>
                <a:gd name="connsiteY6" fmla="*/ 20879 h 567893"/>
                <a:gd name="connsiteX7" fmla="*/ 330 w 393329"/>
                <a:gd name="connsiteY7" fmla="*/ 349061 h 567893"/>
                <a:gd name="connsiteX8" fmla="*/ 0 w 393329"/>
                <a:gd name="connsiteY8" fmla="*/ 354347 h 567893"/>
                <a:gd name="connsiteX9" fmla="*/ 0 w 393329"/>
                <a:gd name="connsiteY9" fmla="*/ 519066 h 567893"/>
                <a:gd name="connsiteX10" fmla="*/ 48827 w 393329"/>
                <a:gd name="connsiteY10" fmla="*/ 567893 h 567893"/>
                <a:gd name="connsiteX11" fmla="*/ 97655 w 393329"/>
                <a:gd name="connsiteY11" fmla="*/ 519066 h 567893"/>
                <a:gd name="connsiteX12" fmla="*/ 97655 w 393329"/>
                <a:gd name="connsiteY12" fmla="*/ 467265 h 567893"/>
                <a:gd name="connsiteX13" fmla="*/ 97721 w 393329"/>
                <a:gd name="connsiteY13" fmla="*/ 466274 h 567893"/>
                <a:gd name="connsiteX14" fmla="*/ 97721 w 393329"/>
                <a:gd name="connsiteY14" fmla="*/ 345890 h 567893"/>
                <a:gd name="connsiteX15" fmla="*/ 113777 w 393329"/>
                <a:gd name="connsiteY15" fmla="*/ 339745 h 567893"/>
                <a:gd name="connsiteX16" fmla="*/ 216652 w 393329"/>
                <a:gd name="connsiteY16" fmla="*/ 375622 h 567893"/>
                <a:gd name="connsiteX17" fmla="*/ 393330 w 393329"/>
                <a:gd name="connsiteY17" fmla="*/ 188307 h 567893"/>
                <a:gd name="connsiteX18" fmla="*/ 216652 w 393329"/>
                <a:gd name="connsiteY18" fmla="*/ 0 h 567893"/>
                <a:gd name="connsiteX19" fmla="*/ 191676 w 393329"/>
                <a:gd name="connsiteY19" fmla="*/ 294617 h 567893"/>
                <a:gd name="connsiteX20" fmla="*/ 87414 w 393329"/>
                <a:gd name="connsiteY20" fmla="*/ 188307 h 567893"/>
                <a:gd name="connsiteX21" fmla="*/ 191676 w 393329"/>
                <a:gd name="connsiteY21" fmla="*/ 82326 h 567893"/>
                <a:gd name="connsiteX22" fmla="*/ 295939 w 393329"/>
                <a:gd name="connsiteY22" fmla="*/ 188307 h 567893"/>
                <a:gd name="connsiteX23" fmla="*/ 191676 w 393329"/>
                <a:gd name="connsiteY23" fmla="*/ 294617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216652" y="66"/>
                  </a:moveTo>
                  <a:cubicBezTo>
                    <a:pt x="173572" y="66"/>
                    <a:pt x="138752" y="14404"/>
                    <a:pt x="113777" y="37001"/>
                  </a:cubicBezTo>
                  <a:cubicBezTo>
                    <a:pt x="104196" y="44863"/>
                    <a:pt x="97721" y="42485"/>
                    <a:pt x="97721" y="30129"/>
                  </a:cubicBezTo>
                  <a:lnTo>
                    <a:pt x="97721" y="20879"/>
                  </a:lnTo>
                  <a:cubicBezTo>
                    <a:pt x="97721" y="11959"/>
                    <a:pt x="92568" y="6872"/>
                    <a:pt x="83714" y="6872"/>
                  </a:cubicBezTo>
                  <a:lnTo>
                    <a:pt x="14338" y="6872"/>
                  </a:lnTo>
                  <a:cubicBezTo>
                    <a:pt x="5088" y="6872"/>
                    <a:pt x="330" y="12025"/>
                    <a:pt x="330" y="20879"/>
                  </a:cubicBezTo>
                  <a:lnTo>
                    <a:pt x="330" y="349061"/>
                  </a:lnTo>
                  <a:cubicBezTo>
                    <a:pt x="132" y="350779"/>
                    <a:pt x="0" y="352563"/>
                    <a:pt x="0" y="354347"/>
                  </a:cubicBezTo>
                  <a:lnTo>
                    <a:pt x="0" y="519066"/>
                  </a:lnTo>
                  <a:cubicBezTo>
                    <a:pt x="0" y="546023"/>
                    <a:pt x="21870" y="567893"/>
                    <a:pt x="48827" y="567893"/>
                  </a:cubicBezTo>
                  <a:cubicBezTo>
                    <a:pt x="75785" y="567893"/>
                    <a:pt x="97655" y="546023"/>
                    <a:pt x="97655" y="519066"/>
                  </a:cubicBezTo>
                  <a:lnTo>
                    <a:pt x="97655" y="467265"/>
                  </a:lnTo>
                  <a:cubicBezTo>
                    <a:pt x="97655" y="466934"/>
                    <a:pt x="97721" y="466604"/>
                    <a:pt x="97721" y="466274"/>
                  </a:cubicBezTo>
                  <a:lnTo>
                    <a:pt x="97721" y="345890"/>
                  </a:lnTo>
                  <a:cubicBezTo>
                    <a:pt x="97721" y="333930"/>
                    <a:pt x="104196" y="331552"/>
                    <a:pt x="113777" y="339745"/>
                  </a:cubicBezTo>
                  <a:cubicBezTo>
                    <a:pt x="140074" y="363002"/>
                    <a:pt x="175621" y="375622"/>
                    <a:pt x="216652" y="375622"/>
                  </a:cubicBezTo>
                  <a:cubicBezTo>
                    <a:pt x="313382" y="375622"/>
                    <a:pt x="393330" y="297723"/>
                    <a:pt x="393330" y="188307"/>
                  </a:cubicBezTo>
                  <a:cubicBezTo>
                    <a:pt x="393330" y="78891"/>
                    <a:pt x="312986" y="0"/>
                    <a:pt x="216652" y="0"/>
                  </a:cubicBezTo>
                  <a:moveTo>
                    <a:pt x="191676" y="294617"/>
                  </a:moveTo>
                  <a:cubicBezTo>
                    <a:pt x="133202" y="294617"/>
                    <a:pt x="87414" y="251538"/>
                    <a:pt x="87414" y="188307"/>
                  </a:cubicBezTo>
                  <a:cubicBezTo>
                    <a:pt x="87414" y="125075"/>
                    <a:pt x="133202" y="82326"/>
                    <a:pt x="191676" y="82326"/>
                  </a:cubicBezTo>
                  <a:cubicBezTo>
                    <a:pt x="250150" y="82326"/>
                    <a:pt x="295939" y="125406"/>
                    <a:pt x="295939" y="188307"/>
                  </a:cubicBezTo>
                  <a:cubicBezTo>
                    <a:pt x="295939" y="251208"/>
                    <a:pt x="249820" y="294617"/>
                    <a:pt x="191676" y="294617"/>
                  </a:cubicBezTo>
                </a:path>
              </a:pathLst>
            </a:custGeom>
            <a:solidFill>
              <a:schemeClr val="bg1"/>
            </a:solidFill>
            <a:ln w="6589" cap="flat">
              <a:noFill/>
              <a:prstDash val="solid"/>
              <a:miter/>
            </a:ln>
          </p:spPr>
          <p:txBody>
            <a:bodyPr rtlCol="0" anchor="ctr"/>
            <a:lstStyle/>
            <a:p>
              <a:endParaRPr lang="en-US"/>
            </a:p>
          </p:txBody>
        </p:sp>
        <p:sp>
          <p:nvSpPr>
            <p:cNvPr id="37" name="Freeform: Shape 39">
              <a:extLst>
                <a:ext uri="{FF2B5EF4-FFF2-40B4-BE49-F238E27FC236}">
                  <a16:creationId xmlns:a16="http://schemas.microsoft.com/office/drawing/2014/main" id="{A1A29592-12DF-BCE4-1F97-6642B8C88551}"/>
                </a:ext>
              </a:extLst>
            </p:cNvPr>
            <p:cNvSpPr/>
            <p:nvPr/>
          </p:nvSpPr>
          <p:spPr>
            <a:xfrm>
              <a:off x="2318947" y="814427"/>
              <a:ext cx="393329" cy="567893"/>
            </a:xfrm>
            <a:custGeom>
              <a:avLst/>
              <a:gdLst>
                <a:gd name="connsiteX0" fmla="*/ 344502 w 393329"/>
                <a:gd name="connsiteY0" fmla="*/ 0 h 567893"/>
                <a:gd name="connsiteX1" fmla="*/ 295675 w 393329"/>
                <a:gd name="connsiteY1" fmla="*/ 48828 h 567893"/>
                <a:gd name="connsiteX2" fmla="*/ 295675 w 393329"/>
                <a:gd name="connsiteY2" fmla="*/ 100628 h 567893"/>
                <a:gd name="connsiteX3" fmla="*/ 295608 w 393329"/>
                <a:gd name="connsiteY3" fmla="*/ 101620 h 567893"/>
                <a:gd name="connsiteX4" fmla="*/ 295608 w 393329"/>
                <a:gd name="connsiteY4" fmla="*/ 222004 h 567893"/>
                <a:gd name="connsiteX5" fmla="*/ 279553 w 393329"/>
                <a:gd name="connsiteY5" fmla="*/ 228148 h 567893"/>
                <a:gd name="connsiteX6" fmla="*/ 176678 w 393329"/>
                <a:gd name="connsiteY6" fmla="*/ 192271 h 567893"/>
                <a:gd name="connsiteX7" fmla="*/ 0 w 393329"/>
                <a:gd name="connsiteY7" fmla="*/ 379587 h 567893"/>
                <a:gd name="connsiteX8" fmla="*/ 176678 w 393329"/>
                <a:gd name="connsiteY8" fmla="*/ 567893 h 567893"/>
                <a:gd name="connsiteX9" fmla="*/ 279553 w 393329"/>
                <a:gd name="connsiteY9" fmla="*/ 530959 h 567893"/>
                <a:gd name="connsiteX10" fmla="*/ 295608 w 393329"/>
                <a:gd name="connsiteY10" fmla="*/ 537764 h 567893"/>
                <a:gd name="connsiteX11" fmla="*/ 295608 w 393329"/>
                <a:gd name="connsiteY11" fmla="*/ 547014 h 567893"/>
                <a:gd name="connsiteX12" fmla="*/ 309616 w 393329"/>
                <a:gd name="connsiteY12" fmla="*/ 561022 h 567893"/>
                <a:gd name="connsiteX13" fmla="*/ 378992 w 393329"/>
                <a:gd name="connsiteY13" fmla="*/ 561022 h 567893"/>
                <a:gd name="connsiteX14" fmla="*/ 392999 w 393329"/>
                <a:gd name="connsiteY14" fmla="*/ 547014 h 567893"/>
                <a:gd name="connsiteX15" fmla="*/ 392999 w 393329"/>
                <a:gd name="connsiteY15" fmla="*/ 218832 h 567893"/>
                <a:gd name="connsiteX16" fmla="*/ 393330 w 393329"/>
                <a:gd name="connsiteY16" fmla="*/ 213546 h 567893"/>
                <a:gd name="connsiteX17" fmla="*/ 393330 w 393329"/>
                <a:gd name="connsiteY17" fmla="*/ 48828 h 567893"/>
                <a:gd name="connsiteX18" fmla="*/ 344502 w 393329"/>
                <a:gd name="connsiteY18" fmla="*/ 0 h 567893"/>
                <a:gd name="connsiteX19" fmla="*/ 201653 w 393329"/>
                <a:gd name="connsiteY19" fmla="*/ 485501 h 567893"/>
                <a:gd name="connsiteX20" fmla="*/ 97391 w 393329"/>
                <a:gd name="connsiteY20" fmla="*/ 379520 h 567893"/>
                <a:gd name="connsiteX21" fmla="*/ 201653 w 393329"/>
                <a:gd name="connsiteY21" fmla="*/ 273210 h 567893"/>
                <a:gd name="connsiteX22" fmla="*/ 305916 w 393329"/>
                <a:gd name="connsiteY22" fmla="*/ 379520 h 567893"/>
                <a:gd name="connsiteX23" fmla="*/ 201653 w 393329"/>
                <a:gd name="connsiteY23" fmla="*/ 485501 h 56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3329" h="567893">
                  <a:moveTo>
                    <a:pt x="344502" y="0"/>
                  </a:moveTo>
                  <a:cubicBezTo>
                    <a:pt x="317545" y="0"/>
                    <a:pt x="295675" y="21870"/>
                    <a:pt x="295675" y="48828"/>
                  </a:cubicBezTo>
                  <a:lnTo>
                    <a:pt x="295675" y="100628"/>
                  </a:lnTo>
                  <a:cubicBezTo>
                    <a:pt x="295675" y="100959"/>
                    <a:pt x="295608" y="101289"/>
                    <a:pt x="295608" y="101620"/>
                  </a:cubicBezTo>
                  <a:lnTo>
                    <a:pt x="295608" y="222004"/>
                  </a:lnTo>
                  <a:cubicBezTo>
                    <a:pt x="295608" y="233963"/>
                    <a:pt x="289133" y="236341"/>
                    <a:pt x="279553" y="228148"/>
                  </a:cubicBezTo>
                  <a:cubicBezTo>
                    <a:pt x="253256" y="204891"/>
                    <a:pt x="217709" y="192271"/>
                    <a:pt x="176678" y="192271"/>
                  </a:cubicBezTo>
                  <a:cubicBezTo>
                    <a:pt x="79948" y="192271"/>
                    <a:pt x="0" y="270170"/>
                    <a:pt x="0" y="379587"/>
                  </a:cubicBezTo>
                  <a:cubicBezTo>
                    <a:pt x="0" y="489003"/>
                    <a:pt x="80344" y="567893"/>
                    <a:pt x="176678" y="567893"/>
                  </a:cubicBezTo>
                  <a:cubicBezTo>
                    <a:pt x="219757" y="567893"/>
                    <a:pt x="254577" y="553555"/>
                    <a:pt x="279553" y="530959"/>
                  </a:cubicBezTo>
                  <a:cubicBezTo>
                    <a:pt x="289133" y="523096"/>
                    <a:pt x="295608" y="525475"/>
                    <a:pt x="295608" y="537764"/>
                  </a:cubicBezTo>
                  <a:lnTo>
                    <a:pt x="295608" y="547014"/>
                  </a:lnTo>
                  <a:cubicBezTo>
                    <a:pt x="295608" y="555868"/>
                    <a:pt x="300762" y="561022"/>
                    <a:pt x="309616" y="561022"/>
                  </a:cubicBezTo>
                  <a:lnTo>
                    <a:pt x="378992" y="561022"/>
                  </a:lnTo>
                  <a:cubicBezTo>
                    <a:pt x="388242" y="561022"/>
                    <a:pt x="392999" y="555868"/>
                    <a:pt x="392999" y="547014"/>
                  </a:cubicBezTo>
                  <a:lnTo>
                    <a:pt x="392999" y="218832"/>
                  </a:lnTo>
                  <a:cubicBezTo>
                    <a:pt x="393197" y="217114"/>
                    <a:pt x="393330" y="215330"/>
                    <a:pt x="393330" y="213546"/>
                  </a:cubicBezTo>
                  <a:lnTo>
                    <a:pt x="393330" y="48828"/>
                  </a:lnTo>
                  <a:cubicBezTo>
                    <a:pt x="393330" y="21870"/>
                    <a:pt x="371460" y="0"/>
                    <a:pt x="344502" y="0"/>
                  </a:cubicBezTo>
                  <a:moveTo>
                    <a:pt x="201653" y="485501"/>
                  </a:moveTo>
                  <a:cubicBezTo>
                    <a:pt x="143575" y="485501"/>
                    <a:pt x="97391" y="442421"/>
                    <a:pt x="97391" y="379520"/>
                  </a:cubicBezTo>
                  <a:cubicBezTo>
                    <a:pt x="97391" y="316619"/>
                    <a:pt x="143510" y="273210"/>
                    <a:pt x="201653" y="273210"/>
                  </a:cubicBezTo>
                  <a:cubicBezTo>
                    <a:pt x="259797" y="273210"/>
                    <a:pt x="305916" y="316289"/>
                    <a:pt x="305916" y="379520"/>
                  </a:cubicBezTo>
                  <a:cubicBezTo>
                    <a:pt x="305916" y="442752"/>
                    <a:pt x="260128" y="485501"/>
                    <a:pt x="201653" y="485501"/>
                  </a:cubicBezTo>
                </a:path>
              </a:pathLst>
            </a:custGeom>
            <a:solidFill>
              <a:schemeClr val="bg1"/>
            </a:solidFill>
            <a:ln w="6589" cap="flat">
              <a:noFill/>
              <a:prstDash val="solid"/>
              <a:miter/>
            </a:ln>
          </p:spPr>
          <p:txBody>
            <a:bodyPr rtlCol="0" anchor="ctr"/>
            <a:lstStyle/>
            <a:p>
              <a:endParaRPr lang="en-US"/>
            </a:p>
          </p:txBody>
        </p:sp>
        <p:sp>
          <p:nvSpPr>
            <p:cNvPr id="38" name="Freeform: Shape 40">
              <a:extLst>
                <a:ext uri="{FF2B5EF4-FFF2-40B4-BE49-F238E27FC236}">
                  <a16:creationId xmlns:a16="http://schemas.microsoft.com/office/drawing/2014/main" id="{9E756389-9200-C0A7-9F74-1A28C57536FC}"/>
                </a:ext>
              </a:extLst>
            </p:cNvPr>
            <p:cNvSpPr/>
            <p:nvPr/>
          </p:nvSpPr>
          <p:spPr>
            <a:xfrm>
              <a:off x="3166261" y="1005971"/>
              <a:ext cx="62967" cy="63429"/>
            </a:xfrm>
            <a:custGeom>
              <a:avLst/>
              <a:gdLst>
                <a:gd name="connsiteX0" fmla="*/ 31583 w 62967"/>
                <a:gd name="connsiteY0" fmla="*/ 63430 h 63429"/>
                <a:gd name="connsiteX1" fmla="*/ 15197 w 62967"/>
                <a:gd name="connsiteY1" fmla="*/ 59333 h 63429"/>
                <a:gd name="connsiteX2" fmla="*/ 4030 w 62967"/>
                <a:gd name="connsiteY2" fmla="*/ 48101 h 63429"/>
                <a:gd name="connsiteX3" fmla="*/ 0 w 62967"/>
                <a:gd name="connsiteY3" fmla="*/ 31715 h 63429"/>
                <a:gd name="connsiteX4" fmla="*/ 4030 w 62967"/>
                <a:gd name="connsiteY4" fmla="*/ 15395 h 63429"/>
                <a:gd name="connsiteX5" fmla="*/ 15197 w 62967"/>
                <a:gd name="connsiteY5" fmla="*/ 4096 h 63429"/>
                <a:gd name="connsiteX6" fmla="*/ 31583 w 62967"/>
                <a:gd name="connsiteY6" fmla="*/ 0 h 63429"/>
                <a:gd name="connsiteX7" fmla="*/ 47836 w 62967"/>
                <a:gd name="connsiteY7" fmla="*/ 4096 h 63429"/>
                <a:gd name="connsiteX8" fmla="*/ 59003 w 62967"/>
                <a:gd name="connsiteY8" fmla="*/ 15395 h 63429"/>
                <a:gd name="connsiteX9" fmla="*/ 62967 w 62967"/>
                <a:gd name="connsiteY9" fmla="*/ 31715 h 63429"/>
                <a:gd name="connsiteX10" fmla="*/ 59003 w 62967"/>
                <a:gd name="connsiteY10" fmla="*/ 48101 h 63429"/>
                <a:gd name="connsiteX11" fmla="*/ 47836 w 62967"/>
                <a:gd name="connsiteY11" fmla="*/ 59333 h 63429"/>
                <a:gd name="connsiteX12" fmla="*/ 31583 w 62967"/>
                <a:gd name="connsiteY12" fmla="*/ 63430 h 63429"/>
                <a:gd name="connsiteX13" fmla="*/ 31583 w 62967"/>
                <a:gd name="connsiteY13" fmla="*/ 57153 h 63429"/>
                <a:gd name="connsiteX14" fmla="*/ 49422 w 62967"/>
                <a:gd name="connsiteY14" fmla="*/ 50083 h 63429"/>
                <a:gd name="connsiteX15" fmla="*/ 56162 w 62967"/>
                <a:gd name="connsiteY15" fmla="*/ 31781 h 63429"/>
                <a:gd name="connsiteX16" fmla="*/ 49422 w 62967"/>
                <a:gd name="connsiteY16" fmla="*/ 13611 h 63429"/>
                <a:gd name="connsiteX17" fmla="*/ 31583 w 62967"/>
                <a:gd name="connsiteY17" fmla="*/ 6541 h 63429"/>
                <a:gd name="connsiteX18" fmla="*/ 13611 w 62967"/>
                <a:gd name="connsiteY18" fmla="*/ 13611 h 63429"/>
                <a:gd name="connsiteX19" fmla="*/ 6872 w 62967"/>
                <a:gd name="connsiteY19" fmla="*/ 31781 h 63429"/>
                <a:gd name="connsiteX20" fmla="*/ 13611 w 62967"/>
                <a:gd name="connsiteY20" fmla="*/ 50083 h 63429"/>
                <a:gd name="connsiteX21" fmla="*/ 31583 w 62967"/>
                <a:gd name="connsiteY21" fmla="*/ 57153 h 63429"/>
                <a:gd name="connsiteX22" fmla="*/ 18831 w 62967"/>
                <a:gd name="connsiteY22" fmla="*/ 47903 h 63429"/>
                <a:gd name="connsiteX23" fmla="*/ 18831 w 62967"/>
                <a:gd name="connsiteY23" fmla="*/ 14998 h 63429"/>
                <a:gd name="connsiteX24" fmla="*/ 34226 w 62967"/>
                <a:gd name="connsiteY24" fmla="*/ 14998 h 63429"/>
                <a:gd name="connsiteX25" fmla="*/ 42353 w 62967"/>
                <a:gd name="connsiteY25" fmla="*/ 17773 h 63429"/>
                <a:gd name="connsiteX26" fmla="*/ 45392 w 62967"/>
                <a:gd name="connsiteY26" fmla="*/ 25306 h 63429"/>
                <a:gd name="connsiteX27" fmla="*/ 38190 w 62967"/>
                <a:gd name="connsiteY27" fmla="*/ 35018 h 63429"/>
                <a:gd name="connsiteX28" fmla="*/ 46779 w 62967"/>
                <a:gd name="connsiteY28" fmla="*/ 47969 h 63429"/>
                <a:gd name="connsiteX29" fmla="*/ 37265 w 62967"/>
                <a:gd name="connsiteY29" fmla="*/ 47969 h 63429"/>
                <a:gd name="connsiteX30" fmla="*/ 29733 w 62967"/>
                <a:gd name="connsiteY30" fmla="*/ 35481 h 63429"/>
                <a:gd name="connsiteX31" fmla="*/ 26958 w 62967"/>
                <a:gd name="connsiteY31" fmla="*/ 35481 h 63429"/>
                <a:gd name="connsiteX32" fmla="*/ 26958 w 62967"/>
                <a:gd name="connsiteY32" fmla="*/ 47969 h 63429"/>
                <a:gd name="connsiteX33" fmla="*/ 18831 w 62967"/>
                <a:gd name="connsiteY33" fmla="*/ 47969 h 63429"/>
                <a:gd name="connsiteX34" fmla="*/ 26958 w 62967"/>
                <a:gd name="connsiteY34" fmla="*/ 29270 h 63429"/>
                <a:gd name="connsiteX35" fmla="*/ 33102 w 62967"/>
                <a:gd name="connsiteY35" fmla="*/ 29270 h 63429"/>
                <a:gd name="connsiteX36" fmla="*/ 36010 w 62967"/>
                <a:gd name="connsiteY36" fmla="*/ 28411 h 63429"/>
                <a:gd name="connsiteX37" fmla="*/ 37265 w 62967"/>
                <a:gd name="connsiteY37" fmla="*/ 25570 h 63429"/>
                <a:gd name="connsiteX38" fmla="*/ 36010 w 62967"/>
                <a:gd name="connsiteY38" fmla="*/ 22927 h 63429"/>
                <a:gd name="connsiteX39" fmla="*/ 33102 w 62967"/>
                <a:gd name="connsiteY39" fmla="*/ 22134 h 63429"/>
                <a:gd name="connsiteX40" fmla="*/ 26958 w 62967"/>
                <a:gd name="connsiteY40" fmla="*/ 22134 h 63429"/>
                <a:gd name="connsiteX41" fmla="*/ 26958 w 62967"/>
                <a:gd name="connsiteY41" fmla="*/ 29204 h 6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2967" h="63429">
                  <a:moveTo>
                    <a:pt x="31583" y="63430"/>
                  </a:moveTo>
                  <a:cubicBezTo>
                    <a:pt x="25438" y="63430"/>
                    <a:pt x="19954" y="62108"/>
                    <a:pt x="15197" y="59333"/>
                  </a:cubicBezTo>
                  <a:cubicBezTo>
                    <a:pt x="10439" y="56624"/>
                    <a:pt x="6673" y="52858"/>
                    <a:pt x="4030" y="48101"/>
                  </a:cubicBezTo>
                  <a:cubicBezTo>
                    <a:pt x="1387" y="43344"/>
                    <a:pt x="0" y="37860"/>
                    <a:pt x="0" y="31715"/>
                  </a:cubicBezTo>
                  <a:cubicBezTo>
                    <a:pt x="0" y="25570"/>
                    <a:pt x="1322" y="20218"/>
                    <a:pt x="4030" y="15395"/>
                  </a:cubicBezTo>
                  <a:cubicBezTo>
                    <a:pt x="6673" y="10572"/>
                    <a:pt x="10439" y="6805"/>
                    <a:pt x="15197" y="4096"/>
                  </a:cubicBezTo>
                  <a:cubicBezTo>
                    <a:pt x="19954" y="1388"/>
                    <a:pt x="25438" y="0"/>
                    <a:pt x="31583" y="0"/>
                  </a:cubicBezTo>
                  <a:cubicBezTo>
                    <a:pt x="37727" y="0"/>
                    <a:pt x="43013" y="1388"/>
                    <a:pt x="47836" y="4096"/>
                  </a:cubicBezTo>
                  <a:cubicBezTo>
                    <a:pt x="52594" y="6805"/>
                    <a:pt x="56294" y="10572"/>
                    <a:pt x="59003" y="15395"/>
                  </a:cubicBezTo>
                  <a:cubicBezTo>
                    <a:pt x="61646" y="20218"/>
                    <a:pt x="62967" y="25636"/>
                    <a:pt x="62967" y="31715"/>
                  </a:cubicBezTo>
                  <a:cubicBezTo>
                    <a:pt x="62967" y="37793"/>
                    <a:pt x="61646" y="43344"/>
                    <a:pt x="59003" y="48101"/>
                  </a:cubicBezTo>
                  <a:cubicBezTo>
                    <a:pt x="56294" y="52858"/>
                    <a:pt x="52594" y="56624"/>
                    <a:pt x="47836" y="59333"/>
                  </a:cubicBezTo>
                  <a:cubicBezTo>
                    <a:pt x="43079" y="62042"/>
                    <a:pt x="37661" y="63430"/>
                    <a:pt x="31583" y="63430"/>
                  </a:cubicBezTo>
                  <a:moveTo>
                    <a:pt x="31583" y="57153"/>
                  </a:moveTo>
                  <a:cubicBezTo>
                    <a:pt x="38983" y="57153"/>
                    <a:pt x="44929" y="54774"/>
                    <a:pt x="49422" y="50083"/>
                  </a:cubicBezTo>
                  <a:cubicBezTo>
                    <a:pt x="53915" y="45392"/>
                    <a:pt x="56162" y="39247"/>
                    <a:pt x="56162" y="31781"/>
                  </a:cubicBezTo>
                  <a:cubicBezTo>
                    <a:pt x="56162" y="24315"/>
                    <a:pt x="53915" y="18368"/>
                    <a:pt x="49422" y="13611"/>
                  </a:cubicBezTo>
                  <a:cubicBezTo>
                    <a:pt x="44929" y="8920"/>
                    <a:pt x="38983" y="6541"/>
                    <a:pt x="31583" y="6541"/>
                  </a:cubicBezTo>
                  <a:cubicBezTo>
                    <a:pt x="24183" y="6541"/>
                    <a:pt x="18104" y="8920"/>
                    <a:pt x="13611" y="13611"/>
                  </a:cubicBezTo>
                  <a:cubicBezTo>
                    <a:pt x="9118" y="18302"/>
                    <a:pt x="6872" y="24381"/>
                    <a:pt x="6872" y="31781"/>
                  </a:cubicBezTo>
                  <a:cubicBezTo>
                    <a:pt x="6872" y="39181"/>
                    <a:pt x="9118" y="45392"/>
                    <a:pt x="13611" y="50083"/>
                  </a:cubicBezTo>
                  <a:cubicBezTo>
                    <a:pt x="18104" y="54840"/>
                    <a:pt x="24116" y="57153"/>
                    <a:pt x="31583" y="57153"/>
                  </a:cubicBezTo>
                  <a:moveTo>
                    <a:pt x="18831" y="47903"/>
                  </a:moveTo>
                  <a:lnTo>
                    <a:pt x="18831" y="14998"/>
                  </a:lnTo>
                  <a:lnTo>
                    <a:pt x="34226" y="14998"/>
                  </a:lnTo>
                  <a:cubicBezTo>
                    <a:pt x="37595" y="14998"/>
                    <a:pt x="40304" y="15923"/>
                    <a:pt x="42353" y="17773"/>
                  </a:cubicBezTo>
                  <a:cubicBezTo>
                    <a:pt x="44401" y="19624"/>
                    <a:pt x="45392" y="22134"/>
                    <a:pt x="45392" y="25306"/>
                  </a:cubicBezTo>
                  <a:cubicBezTo>
                    <a:pt x="45392" y="30327"/>
                    <a:pt x="43013" y="33565"/>
                    <a:pt x="38190" y="35018"/>
                  </a:cubicBezTo>
                  <a:lnTo>
                    <a:pt x="46779" y="47969"/>
                  </a:lnTo>
                  <a:lnTo>
                    <a:pt x="37265" y="47969"/>
                  </a:lnTo>
                  <a:lnTo>
                    <a:pt x="29733" y="35481"/>
                  </a:lnTo>
                  <a:lnTo>
                    <a:pt x="26958" y="35481"/>
                  </a:lnTo>
                  <a:lnTo>
                    <a:pt x="26958" y="47969"/>
                  </a:lnTo>
                  <a:lnTo>
                    <a:pt x="18831" y="47969"/>
                  </a:lnTo>
                  <a:close/>
                  <a:moveTo>
                    <a:pt x="26958" y="29270"/>
                  </a:moveTo>
                  <a:lnTo>
                    <a:pt x="33102" y="29270"/>
                  </a:lnTo>
                  <a:cubicBezTo>
                    <a:pt x="34226" y="29270"/>
                    <a:pt x="35217" y="29006"/>
                    <a:pt x="36010" y="28411"/>
                  </a:cubicBezTo>
                  <a:cubicBezTo>
                    <a:pt x="36802" y="27883"/>
                    <a:pt x="37265" y="26892"/>
                    <a:pt x="37265" y="25570"/>
                  </a:cubicBezTo>
                  <a:cubicBezTo>
                    <a:pt x="37265" y="24315"/>
                    <a:pt x="36868" y="23456"/>
                    <a:pt x="36010" y="22927"/>
                  </a:cubicBezTo>
                  <a:cubicBezTo>
                    <a:pt x="35217" y="22399"/>
                    <a:pt x="34226" y="22134"/>
                    <a:pt x="33102" y="22134"/>
                  </a:cubicBezTo>
                  <a:lnTo>
                    <a:pt x="26958" y="22134"/>
                  </a:lnTo>
                  <a:lnTo>
                    <a:pt x="26958" y="29204"/>
                  </a:lnTo>
                  <a:close/>
                </a:path>
              </a:pathLst>
            </a:custGeom>
            <a:solidFill>
              <a:schemeClr val="bg1"/>
            </a:solidFill>
            <a:ln w="6589" cap="flat">
              <a:noFill/>
              <a:prstDash val="solid"/>
              <a:miter/>
            </a:ln>
          </p:spPr>
          <p:txBody>
            <a:bodyPr rtlCol="0" anchor="ctr"/>
            <a:lstStyle/>
            <a:p>
              <a:endParaRPr lang="en-US"/>
            </a:p>
          </p:txBody>
        </p:sp>
        <p:sp>
          <p:nvSpPr>
            <p:cNvPr id="39" name="Freeform: Shape 41">
              <a:extLst>
                <a:ext uri="{FF2B5EF4-FFF2-40B4-BE49-F238E27FC236}">
                  <a16:creationId xmlns:a16="http://schemas.microsoft.com/office/drawing/2014/main" id="{A890AB55-C0AF-66A7-A24A-BE09048DA198}"/>
                </a:ext>
              </a:extLst>
            </p:cNvPr>
            <p:cNvSpPr/>
            <p:nvPr/>
          </p:nvSpPr>
          <p:spPr>
            <a:xfrm>
              <a:off x="695611" y="753905"/>
              <a:ext cx="97787" cy="394452"/>
            </a:xfrm>
            <a:custGeom>
              <a:avLst/>
              <a:gdLst>
                <a:gd name="connsiteX0" fmla="*/ 97787 w 97787"/>
                <a:gd name="connsiteY0" fmla="*/ 48894 h 394452"/>
                <a:gd name="connsiteX1" fmla="*/ 48894 w 97787"/>
                <a:gd name="connsiteY1" fmla="*/ 0 h 394452"/>
                <a:gd name="connsiteX2" fmla="*/ 0 w 97787"/>
                <a:gd name="connsiteY2" fmla="*/ 48894 h 394452"/>
                <a:gd name="connsiteX3" fmla="*/ 0 w 97787"/>
                <a:gd name="connsiteY3" fmla="*/ 394453 h 394452"/>
                <a:gd name="connsiteX4" fmla="*/ 97787 w 97787"/>
                <a:gd name="connsiteY4" fmla="*/ 394453 h 394452"/>
                <a:gd name="connsiteX5" fmla="*/ 97787 w 97787"/>
                <a:gd name="connsiteY5" fmla="*/ 48894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48894"/>
                  </a:moveTo>
                  <a:cubicBezTo>
                    <a:pt x="97787" y="21936"/>
                    <a:pt x="75917" y="0"/>
                    <a:pt x="48894" y="0"/>
                  </a:cubicBezTo>
                  <a:cubicBezTo>
                    <a:pt x="21870" y="0"/>
                    <a:pt x="0" y="21870"/>
                    <a:pt x="0" y="48894"/>
                  </a:cubicBezTo>
                  <a:lnTo>
                    <a:pt x="0" y="394453"/>
                  </a:lnTo>
                  <a:lnTo>
                    <a:pt x="97787" y="394453"/>
                  </a:lnTo>
                  <a:lnTo>
                    <a:pt x="97787" y="48894"/>
                  </a:lnTo>
                  <a:close/>
                </a:path>
              </a:pathLst>
            </a:custGeom>
            <a:solidFill>
              <a:schemeClr val="bg1"/>
            </a:solidFill>
            <a:ln w="6589" cap="flat">
              <a:noFill/>
              <a:prstDash val="solid"/>
              <a:miter/>
            </a:ln>
          </p:spPr>
          <p:txBody>
            <a:bodyPr rtlCol="0" anchor="ctr"/>
            <a:lstStyle/>
            <a:p>
              <a:endParaRPr lang="en-US"/>
            </a:p>
          </p:txBody>
        </p:sp>
        <p:sp>
          <p:nvSpPr>
            <p:cNvPr id="40" name="Freeform: Shape 42">
              <a:extLst>
                <a:ext uri="{FF2B5EF4-FFF2-40B4-BE49-F238E27FC236}">
                  <a16:creationId xmlns:a16="http://schemas.microsoft.com/office/drawing/2014/main" id="{A531FE26-F990-B469-5E34-658AA9010809}"/>
                </a:ext>
              </a:extLst>
            </p:cNvPr>
            <p:cNvSpPr/>
            <p:nvPr/>
          </p:nvSpPr>
          <p:spPr>
            <a:xfrm>
              <a:off x="508692" y="943004"/>
              <a:ext cx="97787" cy="205287"/>
            </a:xfrm>
            <a:custGeom>
              <a:avLst/>
              <a:gdLst>
                <a:gd name="connsiteX0" fmla="*/ 97787 w 97787"/>
                <a:gd name="connsiteY0" fmla="*/ 48894 h 205287"/>
                <a:gd name="connsiteX1" fmla="*/ 48894 w 97787"/>
                <a:gd name="connsiteY1" fmla="*/ 0 h 205287"/>
                <a:gd name="connsiteX2" fmla="*/ 0 w 97787"/>
                <a:gd name="connsiteY2" fmla="*/ 48894 h 205287"/>
                <a:gd name="connsiteX3" fmla="*/ 0 w 97787"/>
                <a:gd name="connsiteY3" fmla="*/ 205287 h 205287"/>
                <a:gd name="connsiteX4" fmla="*/ 97787 w 97787"/>
                <a:gd name="connsiteY4" fmla="*/ 205287 h 205287"/>
                <a:gd name="connsiteX5" fmla="*/ 97787 w 97787"/>
                <a:gd name="connsiteY5" fmla="*/ 488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48894"/>
                  </a:moveTo>
                  <a:cubicBezTo>
                    <a:pt x="97787" y="21936"/>
                    <a:pt x="75917" y="0"/>
                    <a:pt x="48894" y="0"/>
                  </a:cubicBezTo>
                  <a:cubicBezTo>
                    <a:pt x="21870" y="0"/>
                    <a:pt x="0" y="21870"/>
                    <a:pt x="0" y="48894"/>
                  </a:cubicBezTo>
                  <a:lnTo>
                    <a:pt x="0" y="205287"/>
                  </a:lnTo>
                  <a:lnTo>
                    <a:pt x="97787" y="205287"/>
                  </a:lnTo>
                  <a:lnTo>
                    <a:pt x="97787" y="48894"/>
                  </a:lnTo>
                  <a:close/>
                </a:path>
              </a:pathLst>
            </a:custGeom>
            <a:solidFill>
              <a:schemeClr val="bg1"/>
            </a:solidFill>
            <a:ln w="6589" cap="flat">
              <a:noFill/>
              <a:prstDash val="solid"/>
              <a:miter/>
            </a:ln>
          </p:spPr>
          <p:txBody>
            <a:bodyPr rtlCol="0" anchor="ctr"/>
            <a:lstStyle/>
            <a:p>
              <a:endParaRPr lang="en-US"/>
            </a:p>
          </p:txBody>
        </p:sp>
        <p:sp>
          <p:nvSpPr>
            <p:cNvPr id="41" name="Freeform: Shape 43">
              <a:extLst>
                <a:ext uri="{FF2B5EF4-FFF2-40B4-BE49-F238E27FC236}">
                  <a16:creationId xmlns:a16="http://schemas.microsoft.com/office/drawing/2014/main" id="{F33AC777-0020-A700-C789-5281F94981AB}"/>
                </a:ext>
              </a:extLst>
            </p:cNvPr>
            <p:cNvSpPr/>
            <p:nvPr/>
          </p:nvSpPr>
          <p:spPr>
            <a:xfrm>
              <a:off x="1069449" y="1005971"/>
              <a:ext cx="97787" cy="142320"/>
            </a:xfrm>
            <a:custGeom>
              <a:avLst/>
              <a:gdLst>
                <a:gd name="connsiteX0" fmla="*/ 97787 w 97787"/>
                <a:gd name="connsiteY0" fmla="*/ 48894 h 142320"/>
                <a:gd name="connsiteX1" fmla="*/ 48894 w 97787"/>
                <a:gd name="connsiteY1" fmla="*/ 0 h 142320"/>
                <a:gd name="connsiteX2" fmla="*/ 0 w 97787"/>
                <a:gd name="connsiteY2" fmla="*/ 48894 h 142320"/>
                <a:gd name="connsiteX3" fmla="*/ 0 w 97787"/>
                <a:gd name="connsiteY3" fmla="*/ 142320 h 142320"/>
                <a:gd name="connsiteX4" fmla="*/ 97787 w 97787"/>
                <a:gd name="connsiteY4" fmla="*/ 142320 h 142320"/>
                <a:gd name="connsiteX5" fmla="*/ 97787 w 97787"/>
                <a:gd name="connsiteY5" fmla="*/ 48894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48894"/>
                  </a:moveTo>
                  <a:cubicBezTo>
                    <a:pt x="97787" y="21936"/>
                    <a:pt x="75917" y="0"/>
                    <a:pt x="48894" y="0"/>
                  </a:cubicBezTo>
                  <a:cubicBezTo>
                    <a:pt x="21870" y="0"/>
                    <a:pt x="0" y="21870"/>
                    <a:pt x="0" y="48894"/>
                  </a:cubicBezTo>
                  <a:lnTo>
                    <a:pt x="0" y="142320"/>
                  </a:lnTo>
                  <a:lnTo>
                    <a:pt x="97787" y="142320"/>
                  </a:lnTo>
                  <a:lnTo>
                    <a:pt x="97787" y="48894"/>
                  </a:lnTo>
                  <a:close/>
                </a:path>
              </a:pathLst>
            </a:custGeom>
            <a:solidFill>
              <a:schemeClr val="bg1"/>
            </a:solidFill>
            <a:ln w="6589" cap="flat">
              <a:noFill/>
              <a:prstDash val="solid"/>
              <a:miter/>
            </a:ln>
          </p:spPr>
          <p:txBody>
            <a:bodyPr rtlCol="0" anchor="ctr"/>
            <a:lstStyle/>
            <a:p>
              <a:endParaRPr lang="en-US"/>
            </a:p>
          </p:txBody>
        </p:sp>
        <p:sp>
          <p:nvSpPr>
            <p:cNvPr id="42" name="Freeform: Shape 44">
              <a:extLst>
                <a:ext uri="{FF2B5EF4-FFF2-40B4-BE49-F238E27FC236}">
                  <a16:creationId xmlns:a16="http://schemas.microsoft.com/office/drawing/2014/main" id="{0AA75600-0A4A-ED0D-23AC-CE064A41C5CB}"/>
                </a:ext>
              </a:extLst>
            </p:cNvPr>
            <p:cNvSpPr/>
            <p:nvPr/>
          </p:nvSpPr>
          <p:spPr>
            <a:xfrm>
              <a:off x="695611" y="1231873"/>
              <a:ext cx="97787" cy="394452"/>
            </a:xfrm>
            <a:custGeom>
              <a:avLst/>
              <a:gdLst>
                <a:gd name="connsiteX0" fmla="*/ 97787 w 97787"/>
                <a:gd name="connsiteY0" fmla="*/ 345559 h 394452"/>
                <a:gd name="connsiteX1" fmla="*/ 48894 w 97787"/>
                <a:gd name="connsiteY1" fmla="*/ 394453 h 394452"/>
                <a:gd name="connsiteX2" fmla="*/ 0 w 97787"/>
                <a:gd name="connsiteY2" fmla="*/ 345559 h 394452"/>
                <a:gd name="connsiteX3" fmla="*/ 0 w 97787"/>
                <a:gd name="connsiteY3" fmla="*/ 0 h 394452"/>
                <a:gd name="connsiteX4" fmla="*/ 97787 w 97787"/>
                <a:gd name="connsiteY4" fmla="*/ 0 h 394452"/>
                <a:gd name="connsiteX5" fmla="*/ 97787 w 97787"/>
                <a:gd name="connsiteY5" fmla="*/ 345559 h 39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394452">
                  <a:moveTo>
                    <a:pt x="97787" y="345559"/>
                  </a:moveTo>
                  <a:cubicBezTo>
                    <a:pt x="97787" y="372583"/>
                    <a:pt x="75917" y="394453"/>
                    <a:pt x="48894" y="394453"/>
                  </a:cubicBezTo>
                  <a:cubicBezTo>
                    <a:pt x="21870" y="394453"/>
                    <a:pt x="0" y="372583"/>
                    <a:pt x="0" y="345559"/>
                  </a:cubicBezTo>
                  <a:lnTo>
                    <a:pt x="0" y="0"/>
                  </a:lnTo>
                  <a:lnTo>
                    <a:pt x="97787" y="0"/>
                  </a:lnTo>
                  <a:cubicBezTo>
                    <a:pt x="97787" y="0"/>
                    <a:pt x="97787" y="345559"/>
                    <a:pt x="97787" y="345559"/>
                  </a:cubicBezTo>
                  <a:close/>
                </a:path>
              </a:pathLst>
            </a:custGeom>
            <a:solidFill>
              <a:schemeClr val="bg1"/>
            </a:solidFill>
            <a:ln w="6589" cap="flat">
              <a:noFill/>
              <a:prstDash val="solid"/>
              <a:miter/>
            </a:ln>
          </p:spPr>
          <p:txBody>
            <a:bodyPr rtlCol="0" anchor="ctr"/>
            <a:lstStyle/>
            <a:p>
              <a:endParaRPr lang="en-US"/>
            </a:p>
          </p:txBody>
        </p:sp>
        <p:sp>
          <p:nvSpPr>
            <p:cNvPr id="43" name="Freeform: Shape 45">
              <a:extLst>
                <a:ext uri="{FF2B5EF4-FFF2-40B4-BE49-F238E27FC236}">
                  <a16:creationId xmlns:a16="http://schemas.microsoft.com/office/drawing/2014/main" id="{6E8C8B1A-F6EF-66F9-A59B-59EC7EDBE13F}"/>
                </a:ext>
              </a:extLst>
            </p:cNvPr>
            <p:cNvSpPr/>
            <p:nvPr/>
          </p:nvSpPr>
          <p:spPr>
            <a:xfrm>
              <a:off x="882530" y="1231873"/>
              <a:ext cx="97787" cy="268254"/>
            </a:xfrm>
            <a:custGeom>
              <a:avLst/>
              <a:gdLst>
                <a:gd name="connsiteX0" fmla="*/ 97787 w 97787"/>
                <a:gd name="connsiteY0" fmla="*/ 219361 h 268254"/>
                <a:gd name="connsiteX1" fmla="*/ 48894 w 97787"/>
                <a:gd name="connsiteY1" fmla="*/ 268254 h 268254"/>
                <a:gd name="connsiteX2" fmla="*/ 0 w 97787"/>
                <a:gd name="connsiteY2" fmla="*/ 219361 h 268254"/>
                <a:gd name="connsiteX3" fmla="*/ 0 w 97787"/>
                <a:gd name="connsiteY3" fmla="*/ 0 h 268254"/>
                <a:gd name="connsiteX4" fmla="*/ 97787 w 97787"/>
                <a:gd name="connsiteY4" fmla="*/ 0 h 268254"/>
                <a:gd name="connsiteX5" fmla="*/ 97787 w 97787"/>
                <a:gd name="connsiteY5" fmla="*/ 219361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219361"/>
                  </a:moveTo>
                  <a:cubicBezTo>
                    <a:pt x="97787" y="246384"/>
                    <a:pt x="75917" y="268254"/>
                    <a:pt x="48894" y="268254"/>
                  </a:cubicBezTo>
                  <a:cubicBezTo>
                    <a:pt x="21870" y="268254"/>
                    <a:pt x="0" y="246384"/>
                    <a:pt x="0" y="219361"/>
                  </a:cubicBezTo>
                  <a:lnTo>
                    <a:pt x="0" y="0"/>
                  </a:lnTo>
                  <a:lnTo>
                    <a:pt x="97787" y="0"/>
                  </a:lnTo>
                  <a:lnTo>
                    <a:pt x="97787" y="219361"/>
                  </a:lnTo>
                  <a:close/>
                </a:path>
              </a:pathLst>
            </a:custGeom>
            <a:solidFill>
              <a:schemeClr val="bg1"/>
            </a:solidFill>
            <a:ln w="6589" cap="flat">
              <a:noFill/>
              <a:prstDash val="solid"/>
              <a:miter/>
            </a:ln>
          </p:spPr>
          <p:txBody>
            <a:bodyPr rtlCol="0" anchor="ctr"/>
            <a:lstStyle/>
            <a:p>
              <a:endParaRPr lang="en-US"/>
            </a:p>
          </p:txBody>
        </p:sp>
        <p:sp>
          <p:nvSpPr>
            <p:cNvPr id="44" name="Freeform: Shape 46">
              <a:extLst>
                <a:ext uri="{FF2B5EF4-FFF2-40B4-BE49-F238E27FC236}">
                  <a16:creationId xmlns:a16="http://schemas.microsoft.com/office/drawing/2014/main" id="{56C445BD-DBD9-46BB-4350-439EE5362F6E}"/>
                </a:ext>
              </a:extLst>
            </p:cNvPr>
            <p:cNvSpPr/>
            <p:nvPr/>
          </p:nvSpPr>
          <p:spPr>
            <a:xfrm>
              <a:off x="508692" y="1231873"/>
              <a:ext cx="97787" cy="205287"/>
            </a:xfrm>
            <a:custGeom>
              <a:avLst/>
              <a:gdLst>
                <a:gd name="connsiteX0" fmla="*/ 97787 w 97787"/>
                <a:gd name="connsiteY0" fmla="*/ 156394 h 205287"/>
                <a:gd name="connsiteX1" fmla="*/ 48894 w 97787"/>
                <a:gd name="connsiteY1" fmla="*/ 205287 h 205287"/>
                <a:gd name="connsiteX2" fmla="*/ 0 w 97787"/>
                <a:gd name="connsiteY2" fmla="*/ 156394 h 205287"/>
                <a:gd name="connsiteX3" fmla="*/ 0 w 97787"/>
                <a:gd name="connsiteY3" fmla="*/ 0 h 205287"/>
                <a:gd name="connsiteX4" fmla="*/ 97787 w 97787"/>
                <a:gd name="connsiteY4" fmla="*/ 0 h 205287"/>
                <a:gd name="connsiteX5" fmla="*/ 97787 w 97787"/>
                <a:gd name="connsiteY5" fmla="*/ 156394 h 20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05287">
                  <a:moveTo>
                    <a:pt x="97787" y="156394"/>
                  </a:moveTo>
                  <a:cubicBezTo>
                    <a:pt x="97787" y="183417"/>
                    <a:pt x="75917" y="205287"/>
                    <a:pt x="48894" y="205287"/>
                  </a:cubicBezTo>
                  <a:cubicBezTo>
                    <a:pt x="21870" y="205287"/>
                    <a:pt x="0" y="183417"/>
                    <a:pt x="0" y="156394"/>
                  </a:cubicBezTo>
                  <a:lnTo>
                    <a:pt x="0" y="0"/>
                  </a:lnTo>
                  <a:lnTo>
                    <a:pt x="97787" y="0"/>
                  </a:lnTo>
                  <a:lnTo>
                    <a:pt x="97787" y="156394"/>
                  </a:lnTo>
                  <a:close/>
                </a:path>
              </a:pathLst>
            </a:custGeom>
            <a:solidFill>
              <a:schemeClr val="bg1"/>
            </a:solidFill>
            <a:ln w="6589" cap="flat">
              <a:noFill/>
              <a:prstDash val="solid"/>
              <a:miter/>
            </a:ln>
          </p:spPr>
          <p:txBody>
            <a:bodyPr rtlCol="0" anchor="ctr"/>
            <a:lstStyle/>
            <a:p>
              <a:endParaRPr lang="en-US"/>
            </a:p>
          </p:txBody>
        </p:sp>
        <p:sp>
          <p:nvSpPr>
            <p:cNvPr id="45" name="Freeform: Shape 47">
              <a:extLst>
                <a:ext uri="{FF2B5EF4-FFF2-40B4-BE49-F238E27FC236}">
                  <a16:creationId xmlns:a16="http://schemas.microsoft.com/office/drawing/2014/main" id="{622BFEA0-A66B-4431-5101-5FAC81F086AB}"/>
                </a:ext>
              </a:extLst>
            </p:cNvPr>
            <p:cNvSpPr/>
            <p:nvPr/>
          </p:nvSpPr>
          <p:spPr>
            <a:xfrm>
              <a:off x="1069449" y="1231873"/>
              <a:ext cx="97787" cy="142320"/>
            </a:xfrm>
            <a:custGeom>
              <a:avLst/>
              <a:gdLst>
                <a:gd name="connsiteX0" fmla="*/ 97787 w 97787"/>
                <a:gd name="connsiteY0" fmla="*/ 93427 h 142320"/>
                <a:gd name="connsiteX1" fmla="*/ 48894 w 97787"/>
                <a:gd name="connsiteY1" fmla="*/ 142320 h 142320"/>
                <a:gd name="connsiteX2" fmla="*/ 0 w 97787"/>
                <a:gd name="connsiteY2" fmla="*/ 93427 h 142320"/>
                <a:gd name="connsiteX3" fmla="*/ 0 w 97787"/>
                <a:gd name="connsiteY3" fmla="*/ 0 h 142320"/>
                <a:gd name="connsiteX4" fmla="*/ 97787 w 97787"/>
                <a:gd name="connsiteY4" fmla="*/ 0 h 142320"/>
                <a:gd name="connsiteX5" fmla="*/ 97787 w 97787"/>
                <a:gd name="connsiteY5" fmla="*/ 93427 h 14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142320">
                  <a:moveTo>
                    <a:pt x="97787" y="93427"/>
                  </a:moveTo>
                  <a:cubicBezTo>
                    <a:pt x="97787" y="120450"/>
                    <a:pt x="75917" y="142320"/>
                    <a:pt x="48894" y="142320"/>
                  </a:cubicBezTo>
                  <a:cubicBezTo>
                    <a:pt x="21870" y="142320"/>
                    <a:pt x="0" y="120450"/>
                    <a:pt x="0" y="93427"/>
                  </a:cubicBezTo>
                  <a:lnTo>
                    <a:pt x="0" y="0"/>
                  </a:lnTo>
                  <a:lnTo>
                    <a:pt x="97787" y="0"/>
                  </a:lnTo>
                  <a:lnTo>
                    <a:pt x="97787" y="93427"/>
                  </a:lnTo>
                  <a:close/>
                </a:path>
              </a:pathLst>
            </a:custGeom>
            <a:solidFill>
              <a:schemeClr val="bg1"/>
            </a:solidFill>
            <a:ln w="6589" cap="flat">
              <a:noFill/>
              <a:prstDash val="solid"/>
              <a:miter/>
            </a:ln>
          </p:spPr>
          <p:txBody>
            <a:bodyPr rtlCol="0" anchor="ctr"/>
            <a:lstStyle/>
            <a:p>
              <a:endParaRPr lang="en-US"/>
            </a:p>
          </p:txBody>
        </p:sp>
        <p:sp>
          <p:nvSpPr>
            <p:cNvPr id="46" name="Freeform: Shape 48">
              <a:extLst>
                <a:ext uri="{FF2B5EF4-FFF2-40B4-BE49-F238E27FC236}">
                  <a16:creationId xmlns:a16="http://schemas.microsoft.com/office/drawing/2014/main" id="{175FB74C-5689-AC2E-27B8-B6776CE8C1FB}"/>
                </a:ext>
              </a:extLst>
            </p:cNvPr>
            <p:cNvSpPr/>
            <p:nvPr/>
          </p:nvSpPr>
          <p:spPr>
            <a:xfrm>
              <a:off x="882530" y="880037"/>
              <a:ext cx="97787" cy="268254"/>
            </a:xfrm>
            <a:custGeom>
              <a:avLst/>
              <a:gdLst>
                <a:gd name="connsiteX0" fmla="*/ 97787 w 97787"/>
                <a:gd name="connsiteY0" fmla="*/ 48894 h 268254"/>
                <a:gd name="connsiteX1" fmla="*/ 48894 w 97787"/>
                <a:gd name="connsiteY1" fmla="*/ 0 h 268254"/>
                <a:gd name="connsiteX2" fmla="*/ 0 w 97787"/>
                <a:gd name="connsiteY2" fmla="*/ 48894 h 268254"/>
                <a:gd name="connsiteX3" fmla="*/ 0 w 97787"/>
                <a:gd name="connsiteY3" fmla="*/ 268254 h 268254"/>
                <a:gd name="connsiteX4" fmla="*/ 97787 w 97787"/>
                <a:gd name="connsiteY4" fmla="*/ 268254 h 268254"/>
                <a:gd name="connsiteX5" fmla="*/ 97787 w 97787"/>
                <a:gd name="connsiteY5" fmla="*/ 48894 h 26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787" h="268254">
                  <a:moveTo>
                    <a:pt x="97787" y="48894"/>
                  </a:moveTo>
                  <a:cubicBezTo>
                    <a:pt x="97787" y="21936"/>
                    <a:pt x="75917" y="0"/>
                    <a:pt x="48894" y="0"/>
                  </a:cubicBezTo>
                  <a:cubicBezTo>
                    <a:pt x="21870" y="0"/>
                    <a:pt x="0" y="21870"/>
                    <a:pt x="0" y="48894"/>
                  </a:cubicBezTo>
                  <a:lnTo>
                    <a:pt x="0" y="268254"/>
                  </a:lnTo>
                  <a:lnTo>
                    <a:pt x="97787" y="268254"/>
                  </a:lnTo>
                  <a:lnTo>
                    <a:pt x="97787" y="48894"/>
                  </a:lnTo>
                  <a:close/>
                </a:path>
              </a:pathLst>
            </a:custGeom>
            <a:solidFill>
              <a:schemeClr val="bg1"/>
            </a:solidFill>
            <a:ln w="6589" cap="flat">
              <a:noFill/>
              <a:prstDash val="solid"/>
              <a:miter/>
            </a:ln>
          </p:spPr>
          <p:txBody>
            <a:bodyPr rtlCol="0" anchor="ctr"/>
            <a:lstStyle/>
            <a:p>
              <a:endParaRPr lang="en-US"/>
            </a:p>
          </p:txBody>
        </p:sp>
      </p:grpSp>
      <p:sp>
        <p:nvSpPr>
          <p:cNvPr id="4" name="Text Placeholder 3">
            <a:extLst>
              <a:ext uri="{FF2B5EF4-FFF2-40B4-BE49-F238E27FC236}">
                <a16:creationId xmlns:a16="http://schemas.microsoft.com/office/drawing/2014/main" id="{67F02080-22FE-FD0C-F792-EF68B59EC525}"/>
              </a:ext>
            </a:extLst>
          </p:cNvPr>
          <p:cNvSpPr>
            <a:spLocks noGrp="1"/>
          </p:cNvSpPr>
          <p:nvPr>
            <p:ph type="body" sz="quarter" idx="11" hasCustomPrompt="1"/>
          </p:nvPr>
        </p:nvSpPr>
        <p:spPr>
          <a:xfrm>
            <a:off x="479424" y="2197648"/>
            <a:ext cx="7323455" cy="1329595"/>
          </a:xfrm>
        </p:spPr>
        <p:txBody>
          <a:bodyPr anchor="b"/>
          <a:lstStyle>
            <a:lvl1pPr marL="0" indent="0">
              <a:lnSpc>
                <a:spcPct val="90000"/>
              </a:lnSpc>
              <a:buNone/>
              <a:defRPr sz="4800" i="1">
                <a:latin typeface="Verdana" panose="020B0604030504040204" pitchFamily="34" charset="0"/>
                <a:ea typeface="Verdana" panose="020B0604030504040204" pitchFamily="34" charset="0"/>
                <a:cs typeface="Verdana" panose="020B0604030504040204" pitchFamily="34" charset="0"/>
              </a:defRPr>
            </a:lvl1pPr>
          </a:lstStyle>
          <a:p>
            <a:pPr lvl="0"/>
            <a:r>
              <a:rPr lang="en-US"/>
              <a:t>Presentation cover title of two lines long</a:t>
            </a:r>
          </a:p>
        </p:txBody>
      </p:sp>
      <p:pic>
        <p:nvPicPr>
          <p:cNvPr id="3" name="Picture 2">
            <a:extLst>
              <a:ext uri="{FF2B5EF4-FFF2-40B4-BE49-F238E27FC236}">
                <a16:creationId xmlns:a16="http://schemas.microsoft.com/office/drawing/2014/main" id="{422413A8-06F3-5423-70ED-5A5410A517D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078851" y="148251"/>
            <a:ext cx="2862152" cy="954050"/>
          </a:xfrm>
          <a:prstGeom prst="rect">
            <a:avLst/>
          </a:prstGeom>
        </p:spPr>
      </p:pic>
    </p:spTree>
    <p:extLst>
      <p:ext uri="{BB962C8B-B14F-4D97-AF65-F5344CB8AC3E}">
        <p14:creationId xmlns:p14="http://schemas.microsoft.com/office/powerpoint/2010/main" val="3273614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EDCC5A5-085B-425E-AC19-EEF6E91EDEFF}"/>
              </a:ext>
            </a:extLst>
          </p:cNvPr>
          <p:cNvSpPr>
            <a:spLocks noGrp="1"/>
          </p:cNvSpPr>
          <p:nvPr>
            <p:ph type="ftr" sz="quarter" idx="3"/>
          </p:nvPr>
        </p:nvSpPr>
        <p:spPr>
          <a:xfrm>
            <a:off x="9280525" y="6430821"/>
            <a:ext cx="1786197" cy="215444"/>
          </a:xfrm>
          <a:prstGeom prst="rect">
            <a:avLst/>
          </a:prstGeom>
        </p:spPr>
        <p:txBody>
          <a:bodyPr vert="horz" wrap="square" lIns="0" tIns="0" rIns="0" bIns="0" rtlCol="0" anchor="b">
            <a:spAutoFit/>
          </a:bodyPr>
          <a:lstStyle>
            <a:lvl1pPr algn="r">
              <a:defRPr sz="1400" b="0" i="1">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r>
              <a:rPr lang="en-US"/>
              <a:t>CIBMTR.org</a:t>
            </a:r>
          </a:p>
        </p:txBody>
      </p:sp>
      <p:sp>
        <p:nvSpPr>
          <p:cNvPr id="5" name="Slide Number Placeholder 4">
            <a:extLst>
              <a:ext uri="{FF2B5EF4-FFF2-40B4-BE49-F238E27FC236}">
                <a16:creationId xmlns:a16="http://schemas.microsoft.com/office/drawing/2014/main" id="{89F97EA0-7F08-48C2-A1DD-79E84C0F17A8}"/>
              </a:ext>
            </a:extLst>
          </p:cNvPr>
          <p:cNvSpPr>
            <a:spLocks noGrp="1"/>
          </p:cNvSpPr>
          <p:nvPr>
            <p:ph type="sldNum" sz="quarter" idx="4"/>
          </p:nvPr>
        </p:nvSpPr>
        <p:spPr>
          <a:xfrm>
            <a:off x="11630902" y="6488530"/>
            <a:ext cx="232436" cy="161583"/>
          </a:xfrm>
          <a:prstGeom prst="rect">
            <a:avLst/>
          </a:prstGeom>
        </p:spPr>
        <p:txBody>
          <a:bodyPr vert="horz" wrap="none" lIns="0" tIns="0" rIns="0" bIns="0" rtlCol="0" anchor="ctr">
            <a:spAutoFit/>
          </a:bodyPr>
          <a:lstStyle>
            <a:lvl1pPr algn="r">
              <a:defRPr sz="1050" b="0" i="1">
                <a:solidFill>
                  <a:schemeClr val="accent1"/>
                </a:solidFill>
                <a:latin typeface="Verdana" panose="020B0604030504040204" pitchFamily="34" charset="0"/>
                <a:ea typeface="Verdana" panose="020B0604030504040204" pitchFamily="34" charset="0"/>
                <a:cs typeface="Verdana" panose="020B0604030504040204" pitchFamily="34" charset="0"/>
              </a:defRPr>
            </a:lvl1pPr>
          </a:lstStyle>
          <a:p>
            <a:fld id="{0C691DA3-4ABE-49F3-91E6-D9975CC9DD5F}" type="slidenum">
              <a:rPr lang="en-US" smtClean="0"/>
              <a:pPr/>
              <a:t>‹#›</a:t>
            </a:fld>
            <a:endParaRPr lang="en-US"/>
          </a:p>
        </p:txBody>
      </p:sp>
      <p:sp>
        <p:nvSpPr>
          <p:cNvPr id="2" name="Title Placeholder 1">
            <a:extLst>
              <a:ext uri="{FF2B5EF4-FFF2-40B4-BE49-F238E27FC236}">
                <a16:creationId xmlns:a16="http://schemas.microsoft.com/office/drawing/2014/main" id="{F9EE826A-F676-496D-943F-9B579DC9C5AC}"/>
              </a:ext>
            </a:extLst>
          </p:cNvPr>
          <p:cNvSpPr>
            <a:spLocks noGrp="1"/>
          </p:cNvSpPr>
          <p:nvPr>
            <p:ph type="title"/>
          </p:nvPr>
        </p:nvSpPr>
        <p:spPr>
          <a:xfrm>
            <a:off x="479425" y="476250"/>
            <a:ext cx="10972800" cy="609398"/>
          </a:xfrm>
          <a:prstGeom prst="rect">
            <a:avLst/>
          </a:prstGeom>
        </p:spPr>
        <p:txBody>
          <a:bodyPr vert="horz" wrap="square" lIns="0" tIns="0" rIns="0" bIns="0" rtlCol="0" anchor="t">
            <a:spAutoFit/>
          </a:bodyPr>
          <a:lstStyle/>
          <a:p>
            <a:r>
              <a:rPr lang="en-US"/>
              <a:t>Click to edit Master title style</a:t>
            </a:r>
          </a:p>
        </p:txBody>
      </p:sp>
      <p:sp>
        <p:nvSpPr>
          <p:cNvPr id="3" name="Text Placeholder 2">
            <a:extLst>
              <a:ext uri="{FF2B5EF4-FFF2-40B4-BE49-F238E27FC236}">
                <a16:creationId xmlns:a16="http://schemas.microsoft.com/office/drawing/2014/main" id="{C1C97F75-0A19-49AC-8044-279F24B72B40}"/>
              </a:ext>
            </a:extLst>
          </p:cNvPr>
          <p:cNvSpPr>
            <a:spLocks noGrp="1"/>
          </p:cNvSpPr>
          <p:nvPr>
            <p:ph type="body" idx="1"/>
          </p:nvPr>
        </p:nvSpPr>
        <p:spPr>
          <a:xfrm>
            <a:off x="479425" y="1676725"/>
            <a:ext cx="11233150" cy="209474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888AF623-7DBD-3F3B-E410-4CDD4BB92FD7}"/>
              </a:ext>
            </a:extLst>
          </p:cNvPr>
          <p:cNvPicPr>
            <a:picLocks noChangeAspect="1"/>
          </p:cNvPicPr>
          <p:nvPr userDrawn="1"/>
        </p:nvPicPr>
        <p:blipFill>
          <a:blip r:embed="rId20">
            <a:extLst>
              <a:ext uri="{28A0092B-C50C-407E-A947-70E740481C1C}">
                <a14:useLocalDpi xmlns:a14="http://schemas.microsoft.com/office/drawing/2010/main" val="0"/>
              </a:ext>
            </a:extLst>
          </a:blip>
          <a:srcRect/>
          <a:stretch/>
        </p:blipFill>
        <p:spPr>
          <a:xfrm>
            <a:off x="224264" y="6146821"/>
            <a:ext cx="2050253" cy="683418"/>
          </a:xfrm>
          <a:prstGeom prst="rect">
            <a:avLst/>
          </a:prstGeom>
        </p:spPr>
      </p:pic>
    </p:spTree>
    <p:extLst>
      <p:ext uri="{BB962C8B-B14F-4D97-AF65-F5344CB8AC3E}">
        <p14:creationId xmlns:p14="http://schemas.microsoft.com/office/powerpoint/2010/main" val="3012223755"/>
      </p:ext>
    </p:extLst>
  </p:cSld>
  <p:clrMap bg1="lt1" tx1="dk1" bg2="lt2" tx2="dk2" accent1="accent1" accent2="accent2" accent3="accent3" accent4="accent4" accent5="accent5" accent6="accent6" hlink="hlink" folHlink="folHlink"/>
  <p:sldLayoutIdLst>
    <p:sldLayoutId id="2147483683" r:id="rId1"/>
    <p:sldLayoutId id="2147483748" r:id="rId2"/>
    <p:sldLayoutId id="2147483746" r:id="rId3"/>
    <p:sldLayoutId id="2147483726" r:id="rId4"/>
    <p:sldLayoutId id="2147483742" r:id="rId5"/>
    <p:sldLayoutId id="2147483752" r:id="rId6"/>
    <p:sldLayoutId id="2147483753" r:id="rId7"/>
    <p:sldLayoutId id="2147483754" r:id="rId8"/>
    <p:sldLayoutId id="2147483755" r:id="rId9"/>
    <p:sldLayoutId id="2147483756" r:id="rId10"/>
    <p:sldLayoutId id="2147483760" r:id="rId11"/>
    <p:sldLayoutId id="2147483761" r:id="rId12"/>
    <p:sldLayoutId id="2147483757" r:id="rId13"/>
    <p:sldLayoutId id="2147483758" r:id="rId14"/>
    <p:sldLayoutId id="2147483741" r:id="rId15"/>
    <p:sldLayoutId id="2147483686" r:id="rId16"/>
    <p:sldLayoutId id="2147483713" r:id="rId17"/>
    <p:sldLayoutId id="2147483762"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4400" b="0" i="1" kern="1200">
          <a:solidFill>
            <a:schemeClr val="accent2"/>
          </a:solidFill>
          <a:latin typeface="Verdana" panose="020B0604030504040204" pitchFamily="34" charset="0"/>
          <a:ea typeface="Verdana" panose="020B0604030504040204" pitchFamily="34" charset="0"/>
          <a:cs typeface="Verdana" panose="020B0604030504040204" pitchFamily="34" charset="0"/>
        </a:defRPr>
      </a:lvl1pPr>
    </p:titleStyle>
    <p:bodyStyle>
      <a:lvl1pPr marL="457200" indent="-457200" algn="l" defTabSz="914400" rtl="0" eaLnBrk="1" latinLnBrk="0" hangingPunct="1">
        <a:lnSpc>
          <a:spcPct val="100000"/>
        </a:lnSpc>
        <a:spcBef>
          <a:spcPts val="0"/>
        </a:spcBef>
        <a:spcAft>
          <a:spcPts val="500"/>
        </a:spcAft>
        <a:buFont typeface="Arial" panose="020B0604020202020204" pitchFamily="34" charset="0"/>
        <a:buChar char="•"/>
        <a:defRPr lang="en-US" sz="2800" kern="1200" dirty="0">
          <a:solidFill>
            <a:schemeClr val="accent1"/>
          </a:solidFill>
          <a:latin typeface="Verdana" panose="020B0604030504040204" pitchFamily="34" charset="0"/>
          <a:ea typeface="Verdana" panose="020B0604030504040204" pitchFamily="34" charset="0"/>
          <a:cs typeface="Verdana" panose="020B0604030504040204" pitchFamily="34" charset="0"/>
        </a:defRPr>
      </a:lvl1pPr>
      <a:lvl2pPr marL="914400" indent="-457200" algn="l" defTabSz="914400" rtl="0" eaLnBrk="1" latinLnBrk="0" hangingPunct="1">
        <a:lnSpc>
          <a:spcPct val="100000"/>
        </a:lnSpc>
        <a:spcBef>
          <a:spcPts val="0"/>
        </a:spcBef>
        <a:spcAft>
          <a:spcPts val="500"/>
        </a:spcAft>
        <a:buFont typeface="Arial" panose="020B0604020202020204" pitchFamily="34" charset="0"/>
        <a:buChar char="•"/>
        <a:defRPr lang="en-US" sz="2600" kern="1200" dirty="0">
          <a:solidFill>
            <a:schemeClr val="accent1"/>
          </a:solidFill>
          <a:latin typeface="Verdana" panose="020B0604030504040204" pitchFamily="34" charset="0"/>
          <a:ea typeface="Verdana" panose="020B0604030504040204" pitchFamily="34" charset="0"/>
          <a:cs typeface="Verdana" panose="020B0604030504040204" pitchFamily="34" charset="0"/>
        </a:defRPr>
      </a:lvl2pPr>
      <a:lvl3pPr marL="1262063" indent="-342900" algn="l" defTabSz="457200" rtl="0" eaLnBrk="1" latinLnBrk="0" hangingPunct="1">
        <a:lnSpc>
          <a:spcPct val="100000"/>
        </a:lnSpc>
        <a:spcBef>
          <a:spcPts val="0"/>
        </a:spcBef>
        <a:spcAft>
          <a:spcPts val="500"/>
        </a:spcAft>
        <a:buFont typeface="Arial" panose="020B0604020202020204" pitchFamily="34" charset="0"/>
        <a:buChar char="•"/>
        <a:defRPr lang="en-US" sz="2400" kern="1200" dirty="0">
          <a:solidFill>
            <a:schemeClr val="accent1"/>
          </a:solidFill>
          <a:latin typeface="Verdana" panose="020B0604030504040204" pitchFamily="34" charset="0"/>
          <a:ea typeface="Verdana" panose="020B0604030504040204" pitchFamily="34" charset="0"/>
          <a:cs typeface="Verdana" panose="020B0604030504040204" pitchFamily="34" charset="0"/>
        </a:defRPr>
      </a:lvl3pPr>
      <a:lvl4pPr marL="1657350" indent="-285750" algn="l" defTabSz="914400" rtl="0" eaLnBrk="1" latinLnBrk="0" hangingPunct="1">
        <a:lnSpc>
          <a:spcPct val="100000"/>
        </a:lnSpc>
        <a:spcBef>
          <a:spcPts val="0"/>
        </a:spcBef>
        <a:spcAft>
          <a:spcPts val="500"/>
        </a:spcAft>
        <a:buFont typeface="Arial" panose="020B0604020202020204" pitchFamily="34" charset="0"/>
        <a:buChar char="•"/>
        <a:defRPr sz="2000" kern="1200">
          <a:solidFill>
            <a:schemeClr val="accent1"/>
          </a:solidFill>
          <a:latin typeface="+mn-lt"/>
          <a:ea typeface="+mn-ea"/>
          <a:cs typeface="+mn-cs"/>
        </a:defRPr>
      </a:lvl4pPr>
      <a:lvl5pPr marL="1828800" indent="-171450" algn="l" defTabSz="457200" rtl="0" eaLnBrk="1" latinLnBrk="0" hangingPunct="1">
        <a:lnSpc>
          <a:spcPct val="120000"/>
        </a:lnSpc>
        <a:spcBef>
          <a:spcPts val="0"/>
        </a:spcBef>
        <a:spcAft>
          <a:spcPts val="500"/>
        </a:spcAft>
        <a:buFont typeface="Arial" panose="020B0604020202020204" pitchFamily="34" charset="0"/>
        <a:buChar char="•"/>
        <a:defRPr sz="2000" kern="1200">
          <a:solidFill>
            <a:schemeClr val="accent1"/>
          </a:solidFill>
          <a:latin typeface="Verdana" panose="020B0604030504040204" pitchFamily="34" charset="0"/>
          <a:ea typeface="Verdana" panose="020B0604030504040204" pitchFamily="34" charset="0"/>
          <a:cs typeface="Verdana" panose="020B0604030504040204" pitchFamily="34" charset="0"/>
        </a:defRPr>
      </a:lvl5pPr>
      <a:lvl6pPr marL="2057400" indent="-228600" algn="l" defTabSz="914400" rtl="0" eaLnBrk="1" latinLnBrk="0" hangingPunct="1">
        <a:lnSpc>
          <a:spcPct val="100000"/>
        </a:lnSpc>
        <a:spcBef>
          <a:spcPts val="500"/>
        </a:spcBef>
        <a:spcAft>
          <a:spcPts val="500"/>
        </a:spcAft>
        <a:buFont typeface="Arial" panose="020B0604020202020204" pitchFamily="34" charset="0"/>
        <a:buChar char="•"/>
        <a:defRPr sz="1800" kern="1200">
          <a:solidFill>
            <a:schemeClr val="accen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A4A3A4"/>
          </p15:clr>
        </p15:guide>
        <p15:guide id="2" orient="horz" pos="2160">
          <p15:clr>
            <a:srgbClr val="A4A3A4"/>
          </p15:clr>
        </p15:guide>
        <p15:guide id="3" pos="302" userDrawn="1">
          <p15:clr>
            <a:srgbClr val="A4A3A4"/>
          </p15:clr>
        </p15:guide>
        <p15:guide id="4" pos="7378" userDrawn="1">
          <p15:clr>
            <a:srgbClr val="A4A3A4"/>
          </p15:clr>
        </p15:guide>
        <p15:guide id="5" orient="horz" pos="300" userDrawn="1">
          <p15:clr>
            <a:srgbClr val="A4A3A4"/>
          </p15:clr>
        </p15:guide>
        <p15:guide id="6" orient="horz" pos="4020"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9864F71-8422-5AC1-305A-C1D5C1E189A1}"/>
              </a:ext>
            </a:extLst>
          </p:cNvPr>
          <p:cNvSpPr>
            <a:spLocks noGrp="1"/>
          </p:cNvSpPr>
          <p:nvPr>
            <p:ph type="body" sz="quarter" idx="11"/>
          </p:nvPr>
        </p:nvSpPr>
        <p:spPr/>
        <p:txBody>
          <a:bodyPr/>
          <a:lstStyle/>
          <a:p>
            <a:endParaRPr lang="en-US" dirty="0"/>
          </a:p>
        </p:txBody>
      </p:sp>
      <p:pic>
        <p:nvPicPr>
          <p:cNvPr id="7" name="Picture 6">
            <a:extLst>
              <a:ext uri="{FF2B5EF4-FFF2-40B4-BE49-F238E27FC236}">
                <a16:creationId xmlns:a16="http://schemas.microsoft.com/office/drawing/2014/main" id="{FF91F9C7-CB35-EDD6-A486-49F4F19E6D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3452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68C064-DAD2-00BF-F1AF-6F2D2A2E2B47}"/>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0D347869-48DD-5D73-D009-8C72B29ED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552422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C4FC2-8DE5-A384-C0AB-6E5D47864AF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98406F2-A6B2-94C7-3ADB-5D917DBABCEA}"/>
              </a:ext>
            </a:extLst>
          </p:cNvPr>
          <p:cNvSpPr>
            <a:spLocks noGrp="1"/>
          </p:cNvSpPr>
          <p:nvPr>
            <p:ph type="body" sz="quarter" idx="10"/>
          </p:nvPr>
        </p:nvSpPr>
        <p:spPr>
          <a:xfrm>
            <a:off x="479425" y="3630765"/>
            <a:ext cx="5616575" cy="387798"/>
          </a:xfrm>
        </p:spPr>
        <p:txBody>
          <a:bodyPr/>
          <a:lstStyle/>
          <a:p>
            <a:endParaRPr lang="en-US"/>
          </a:p>
        </p:txBody>
      </p:sp>
      <p:sp>
        <p:nvSpPr>
          <p:cNvPr id="3" name="Text Placeholder 2">
            <a:extLst>
              <a:ext uri="{FF2B5EF4-FFF2-40B4-BE49-F238E27FC236}">
                <a16:creationId xmlns:a16="http://schemas.microsoft.com/office/drawing/2014/main" id="{8B9E78EA-6155-D8D8-8097-D1893C7190D2}"/>
              </a:ext>
            </a:extLst>
          </p:cNvPr>
          <p:cNvSpPr>
            <a:spLocks noGrp="1"/>
          </p:cNvSpPr>
          <p:nvPr>
            <p:ph type="body" sz="quarter" idx="11"/>
          </p:nvPr>
        </p:nvSpPr>
        <p:spPr>
          <a:xfrm>
            <a:off x="479424" y="2862446"/>
            <a:ext cx="7400319" cy="664797"/>
          </a:xfrm>
        </p:spPr>
        <p:txBody>
          <a:bodyPr/>
          <a:lstStyle/>
          <a:p>
            <a:endParaRPr lang="en-US" dirty="0"/>
          </a:p>
        </p:txBody>
      </p:sp>
      <p:pic>
        <p:nvPicPr>
          <p:cNvPr id="5" name="Picture 4">
            <a:extLst>
              <a:ext uri="{FF2B5EF4-FFF2-40B4-BE49-F238E27FC236}">
                <a16:creationId xmlns:a16="http://schemas.microsoft.com/office/drawing/2014/main" id="{058C62C4-407A-3CD8-ABAB-18EA371D0C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85402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CC10B7E-0538-56AB-0AA2-F324F6CA4C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427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29E728-D567-3504-A267-A2FD98834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3660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3DAA0C-7600-9E56-2128-FA1A958A55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20409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3CD57C-F8F5-2EA3-1EA5-5FE42EFF6C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4749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D21687C-5644-2132-D6AB-6F8671A04F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9233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4DECA2-1D52-B5D8-C75E-E154DBE97A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56314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70EC5A-D335-B3A0-45E4-7967A6EB49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642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0D29FC-2B34-ADF9-4883-27D253F7B0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766801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AE3F5F-8EB1-D204-983F-5F5BD3B8ED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99292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416CFC7-6454-F41E-05DB-111905551E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329563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C72B4E-F778-6378-CFAC-5781085D4A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9371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8E0469-FF68-5D0A-45E7-0E0A547E5F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26590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6A164B-900A-D932-775F-BDB87A91F22C}"/>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7EC71CDA-C067-3378-CF4E-B03506BB9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61372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703216-0994-207C-AD50-C062E031E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4467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10C8F-B1D7-621F-B36D-BB86A9A2846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9B18AD9-C65C-8D08-44D7-B9A581FFD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320036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1F4D7-3081-61D7-8C56-916D3029B1B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6C6071D-E957-BB30-26CD-1D83D84E4FDA}"/>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F490D2D2-2C62-6230-116E-791EE65062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82902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A25784-E413-009B-854D-8ECACF5244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0188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70B7E4-CF73-D470-C48E-AB7123C67F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508262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3A9D30-2D62-A04C-46FE-3F4B46E769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88823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3FB276-8452-0B66-0831-5EE3BDA190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653276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9C6AD-55A9-EABF-C4B2-EAD3ED6895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2F3435A-38AC-BC64-73BE-252D849009DB}"/>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4E7E9023-445C-9932-4D27-2E6D2F033A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9797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45E3F-7030-0C04-7E50-D55A563767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4AC62F9-1800-59B0-B62B-ABDE2A9A1CF0}"/>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A7AAE51F-F40E-48D7-3017-422B180DF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21076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FF5FCEF-E45F-9392-E632-43FB533AB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90458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39DD2-7F05-9CA3-15B8-D7AFED46173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CAA16FD-1CD8-48CC-253D-99C7A4108287}"/>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F2CCAECB-5F6C-C5AB-67AD-C6196985B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4061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D7241C-D090-A4FA-ECCD-1B1DF12BF8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2396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FDFB0A-7E04-00E8-01E6-84B2487FE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272752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8E2DA9A-0A01-549C-1C8F-FF7DD275E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59259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818E88-2C37-F982-8898-2883D485F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82663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846C9-E64D-8F1C-B6E5-C7CD16CDA3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06C2FF-3BD6-22A5-8220-B80577BF9BF2}"/>
              </a:ext>
            </a:extLst>
          </p:cNvPr>
          <p:cNvSpPr>
            <a:spLocks noGrp="1"/>
          </p:cNvSpPr>
          <p:nvPr>
            <p:ph type="title"/>
          </p:nvPr>
        </p:nvSpPr>
        <p:spPr/>
        <p:txBody>
          <a:bodyPr/>
          <a:lstStyle/>
          <a:p>
            <a:endParaRPr lang="en-US"/>
          </a:p>
        </p:txBody>
      </p:sp>
      <p:pic>
        <p:nvPicPr>
          <p:cNvPr id="6" name="Picture 5">
            <a:extLst>
              <a:ext uri="{FF2B5EF4-FFF2-40B4-BE49-F238E27FC236}">
                <a16:creationId xmlns:a16="http://schemas.microsoft.com/office/drawing/2014/main" id="{70BF0E26-1384-53AE-678A-A440B61E0B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14411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FC4EE-2E2D-F9DE-788F-9B299565587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B78ECDD-C48A-5E1F-62D5-52C9D02D6A98}"/>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16CFC009-1F5B-9408-A13C-BEC6946D8B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25177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CFF7897-5285-C5EF-8A20-C7E1C724C1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8918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1C699-47F9-F33B-802B-0B5173DB0DC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4805292-4D8E-6A1C-CA7A-727F4F3E3B73}"/>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B45C3907-C1A9-E5D0-CD03-5EF54214AF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38563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11B1D0F-784A-1164-49F5-E8922182B4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07553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A7FAC-E3EF-96A3-8493-4CCAD895FD4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AB50AF6-ABA8-EFD8-6F59-FEEF2C548EDC}"/>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31ED12E9-261B-12D7-C5E0-61B6981FC1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3693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C28C2-7058-95C2-FD35-ADB51299A62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B850D4C-E2E8-A569-8E02-9F4A82D0D5F6}"/>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3DBA9354-D30C-1036-AFFB-1AA8F29040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29855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491E8-E8F9-BA6A-F71E-0365A17FFBB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0514F2B-522F-10BA-97DA-D88A08C7DC2A}"/>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F5F783EB-69F1-5EDD-BE3F-EF04CD1418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072073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FF5B3-5BB0-0966-6C79-669EB5801F1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B802EC5-3A77-230F-1A64-3B2A4D543399}"/>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6FE911A6-1EBE-57A1-B791-623CBE3E0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475641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556C2D9-2302-8BCA-E199-D56CFF23E9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40240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6DAFA-DD00-55C2-FA11-AF96E50C580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43E1E7A-097B-5EE7-DDEA-3E1CCA4868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20547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DBD1E-CBD9-B899-1CCE-EE9B4531ABE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15B991F-D7DE-4D12-A323-037DBECB90D0}"/>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3C237FA7-6CAD-517E-8918-601A6DF64E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9424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BDA27B4-AE1B-0C78-25F1-65542F323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88671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7DB4F-1661-852A-9588-A8738C4F24D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2518875-CB11-BD64-E33C-71E10B7CF1BC}"/>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38C5828C-AA38-EA0A-AD4A-0373D8CB93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131809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8644DA-53E7-0C0F-9B72-2B5F3C0EBE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941671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EF7E-B2D4-90BD-C459-DD2A0F670AD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58317CB-1D70-57EF-F5D7-3EF0EA2CFE4C}"/>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E15A5180-C95D-0EA5-4134-6BD183809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89472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13BE4-CC1A-15DF-E20C-4BAA53DB5BB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C8053CD-C0CB-ED78-8B37-0ED59DF3C4C6}"/>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7BF21602-3D94-5C5B-D58F-C76B2E9C5B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401893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4E9CE2-4AE8-F25E-CE0C-79A7964A1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519038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B5A47-B8C8-C1E6-4AFE-99DFB208929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5AFBA5A-019B-BE10-E05E-72A418B9FBEB}"/>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0E832555-D3A8-018E-2096-B88B61B51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640396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1C4313-B642-C36F-236E-E3B2F84FFD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82694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93911EE-C5FC-2EEF-BA3F-225BD5F932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1470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D96219-7AA4-732C-5BEA-B824771874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431950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14EE7-ED7D-374B-D452-5998BEB4878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1A40F82-BA47-BF35-A4BD-7DC31C6321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05931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6CB01-F950-1364-BB81-61CC1EED96D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EAA7659-682C-3017-6E36-634E49F1D2AA}"/>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7560A773-EEB8-09F0-01A4-56C430177A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2455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1393A2-B023-910E-F5A3-A0E28EDE11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65513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9029F-AB2B-7686-65DF-7549A841E93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9CAC6E8-5F3D-8744-9273-29CBA76405E2}"/>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C3474686-F9D0-F32D-8E26-369E6514DB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757546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4D4EE-29E3-4325-3D70-D04AAA1D777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7FAD114-CF1B-06BC-D5F7-08BFB148B8FA}"/>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82489168-DBD8-252B-71D8-D65EBCC92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692173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852C2-1714-C389-7A16-97DA6ABFD22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59DE710-6A31-DA24-D717-10BDAE36C52C}"/>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8BA7F998-D109-8B02-1B20-B44A038EEB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77246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D3873D-CE82-8D72-41CC-AD88D601A9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38270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B0AAC-9DFC-90FB-E2CD-452BA72D9DF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DB383EE-481F-9E1A-14DA-0F80C67FB053}"/>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376B369B-46CC-C77A-63AD-E021FB9040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851381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A39DA-CB2E-64D3-83FE-A0D47D61260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4D407A5-2B7E-9467-2B1E-A37A79F48894}"/>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4C67A2A4-DA9E-F837-118B-36DFC863ED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46779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ECBDEB6-DD4A-3414-F68C-9B6A398DDA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36667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0B9E4-9E50-853E-ABEE-AF8C4FF2D4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57113ED-C4FD-D52F-98AF-50D053AFBF36}"/>
              </a:ext>
            </a:extLst>
          </p:cNvPr>
          <p:cNvSpPr>
            <a:spLocks noGrp="1"/>
          </p:cNvSpPr>
          <p:nvPr>
            <p:ph type="body" sz="quarter" idx="11"/>
          </p:nvPr>
        </p:nvSpPr>
        <p:spPr/>
        <p:txBody>
          <a:bodyPr/>
          <a:lstStyle/>
          <a:p>
            <a:endParaRPr lang="en-US"/>
          </a:p>
        </p:txBody>
      </p:sp>
      <p:pic>
        <p:nvPicPr>
          <p:cNvPr id="7" name="Picture 6">
            <a:extLst>
              <a:ext uri="{FF2B5EF4-FFF2-40B4-BE49-F238E27FC236}">
                <a16:creationId xmlns:a16="http://schemas.microsoft.com/office/drawing/2014/main" id="{49FFE42B-127C-B27C-6E0C-F6447D6B85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97409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4E133A-F99A-2A0E-3D37-269D6C5549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5705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93BF-95A3-C99D-438F-7E7E695B37D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161D681-B80A-3B25-45F6-AC73C5687F13}"/>
              </a:ext>
            </a:extLst>
          </p:cNvPr>
          <p:cNvSpPr>
            <a:spLocks noGrp="1"/>
          </p:cNvSpPr>
          <p:nvPr>
            <p:ph type="title"/>
          </p:nvPr>
        </p:nvSpPr>
        <p:spPr/>
        <p:txBody>
          <a:bodyPr/>
          <a:lstStyle/>
          <a:p>
            <a:endParaRPr lang="en-US"/>
          </a:p>
        </p:txBody>
      </p:sp>
      <p:pic>
        <p:nvPicPr>
          <p:cNvPr id="7" name="Picture 6">
            <a:extLst>
              <a:ext uri="{FF2B5EF4-FFF2-40B4-BE49-F238E27FC236}">
                <a16:creationId xmlns:a16="http://schemas.microsoft.com/office/drawing/2014/main" id="{294D9BA5-1E6D-EDE7-4B25-C5491BE2A7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79239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83736-E0F6-B84E-96EA-C3F7445AB35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87FABF7-0788-CC22-813B-AC760A21103E}"/>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57287E1E-8E3C-4D2F-AB40-B417A3CB2D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9866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8CCF34-B325-BF98-D026-EEE6DC6F55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839021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IBMTR_Primary_Template_2024 BRAND">
  <a:themeElements>
    <a:clrScheme name="CIBMTR PPT colors 2024-02-23">
      <a:dk1>
        <a:srgbClr val="000000"/>
      </a:dk1>
      <a:lt1>
        <a:srgbClr val="FFFFFF"/>
      </a:lt1>
      <a:dk2>
        <a:srgbClr val="575757"/>
      </a:dk2>
      <a:lt2>
        <a:srgbClr val="EDEDED"/>
      </a:lt2>
      <a:accent1>
        <a:srgbClr val="00355E"/>
      </a:accent1>
      <a:accent2>
        <a:srgbClr val="007066"/>
      </a:accent2>
      <a:accent3>
        <a:srgbClr val="0079C1"/>
      </a:accent3>
      <a:accent4>
        <a:srgbClr val="8A2066"/>
      </a:accent4>
      <a:accent5>
        <a:srgbClr val="6E6F71"/>
      </a:accent5>
      <a:accent6>
        <a:srgbClr val="DFC327"/>
      </a:accent6>
      <a:hlink>
        <a:srgbClr val="00355E"/>
      </a:hlink>
      <a:folHlink>
        <a:srgbClr val="8A2066"/>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44450">
          <a:solidFill>
            <a:srgbClr val="00355E"/>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190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20000"/>
          </a:lnSpc>
          <a:spcAft>
            <a:spcPts val="1800"/>
          </a:spcAft>
          <a:defRPr sz="1100" dirty="0" err="1" smtClean="0"/>
        </a:defPPr>
      </a:lstStyle>
    </a:txDef>
  </a:objectDefaults>
  <a:extraClrSchemeLst/>
  <a:extLst>
    <a:ext uri="{05A4C25C-085E-4340-85A3-A5531E510DB2}">
      <thm15:themeFamily xmlns:thm15="http://schemas.microsoft.com/office/thememl/2012/main" name="Presentation1" id="{413D8C3C-748E-AA44-B1A4-4B65C29C9349}" vid="{0E5FC47F-F6AD-A242-9265-E192F8134065}"/>
    </a:ext>
  </a:extLst>
</a:theme>
</file>

<file path=ppt/theme/theme2.xml><?xml version="1.0" encoding="utf-8"?>
<a:theme xmlns:a="http://schemas.openxmlformats.org/drawingml/2006/main" name="Office Theme">
  <a:themeElements>
    <a:clrScheme name="CIBMTR PPT colors 2024-02-23">
      <a:dk1>
        <a:srgbClr val="000000"/>
      </a:dk1>
      <a:lt1>
        <a:srgbClr val="FFFFFF"/>
      </a:lt1>
      <a:dk2>
        <a:srgbClr val="575757"/>
      </a:dk2>
      <a:lt2>
        <a:srgbClr val="EDEDED"/>
      </a:lt2>
      <a:accent1>
        <a:srgbClr val="00355E"/>
      </a:accent1>
      <a:accent2>
        <a:srgbClr val="007066"/>
      </a:accent2>
      <a:accent3>
        <a:srgbClr val="0079C1"/>
      </a:accent3>
      <a:accent4>
        <a:srgbClr val="8A2066"/>
      </a:accent4>
      <a:accent5>
        <a:srgbClr val="6E6F71"/>
      </a:accent5>
      <a:accent6>
        <a:srgbClr val="DFC327"/>
      </a:accent6>
      <a:hlink>
        <a:srgbClr val="0079C1"/>
      </a:hlink>
      <a:folHlink>
        <a:srgbClr val="8A2066"/>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IBMTR PPT colors 2024-02-23">
      <a:dk1>
        <a:srgbClr val="000000"/>
      </a:dk1>
      <a:lt1>
        <a:srgbClr val="FFFFFF"/>
      </a:lt1>
      <a:dk2>
        <a:srgbClr val="575757"/>
      </a:dk2>
      <a:lt2>
        <a:srgbClr val="EDEDED"/>
      </a:lt2>
      <a:accent1>
        <a:srgbClr val="00355E"/>
      </a:accent1>
      <a:accent2>
        <a:srgbClr val="007066"/>
      </a:accent2>
      <a:accent3>
        <a:srgbClr val="0079C1"/>
      </a:accent3>
      <a:accent4>
        <a:srgbClr val="8A2066"/>
      </a:accent4>
      <a:accent5>
        <a:srgbClr val="6E6F71"/>
      </a:accent5>
      <a:accent6>
        <a:srgbClr val="DFC327"/>
      </a:accent6>
      <a:hlink>
        <a:srgbClr val="0079C1"/>
      </a:hlink>
      <a:folHlink>
        <a:srgbClr val="8A2066"/>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474889825DB3489F4AF39B2493331F" ma:contentTypeVersion="18" ma:contentTypeDescription="Create a new document." ma:contentTypeScope="" ma:versionID="d27f761cdd31930a04462b08c3329fd3">
  <xsd:schema xmlns:xsd="http://www.w3.org/2001/XMLSchema" xmlns:xs="http://www.w3.org/2001/XMLSchema" xmlns:p="http://schemas.microsoft.com/office/2006/metadata/properties" xmlns:ns2="d71eacbb-371c-44bb-b6de-4a7189cc2523" xmlns:ns3="70bc113a-c9a3-4599-85f0-a12cbd98fa11" targetNamespace="http://schemas.microsoft.com/office/2006/metadata/properties" ma:root="true" ma:fieldsID="a0d388be8bdc3d310982c8664c3c4190" ns2:_="" ns3:_="">
    <xsd:import namespace="d71eacbb-371c-44bb-b6de-4a7189cc2523"/>
    <xsd:import namespace="70bc113a-c9a3-4599-85f0-a12cbd98fa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1eacbb-371c-44bb-b6de-4a7189cc25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bb78db8-4b2d-4898-bc1e-2053417635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bc113a-c9a3-4599-85f0-a12cbd98fa1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714078a-7680-4e84-9ab4-ff85bbf91c09}" ma:internalName="TaxCatchAll" ma:showField="CatchAllData" ma:web="70bc113a-c9a3-4599-85f0-a12cbd98fa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0bc113a-c9a3-4599-85f0-a12cbd98fa11" xsi:nil="true"/>
    <lcf76f155ced4ddcb4097134ff3c332f xmlns="d71eacbb-371c-44bb-b6de-4a7189cc252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7326F59-210B-4F5D-B9E9-C7E8C855A6EB}">
  <ds:schemaRefs>
    <ds:schemaRef ds:uri="70bc113a-c9a3-4599-85f0-a12cbd98fa11"/>
    <ds:schemaRef ds:uri="d71eacbb-371c-44bb-b6de-4a7189cc25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280A1B3-717F-4910-B818-9256BED1A003}">
  <ds:schemaRefs>
    <ds:schemaRef ds:uri="http://schemas.microsoft.com/sharepoint/v3/contenttype/forms"/>
  </ds:schemaRefs>
</ds:datastoreItem>
</file>

<file path=customXml/itemProps3.xml><?xml version="1.0" encoding="utf-8"?>
<ds:datastoreItem xmlns:ds="http://schemas.openxmlformats.org/officeDocument/2006/customXml" ds:itemID="{264674B4-C987-41DB-9779-6AD729F21A32}">
  <ds:schemaRefs>
    <ds:schemaRef ds:uri="70bc113a-c9a3-4599-85f0-a12cbd98fa11"/>
    <ds:schemaRef ds:uri="d71eacbb-371c-44bb-b6de-4a7189cc2523"/>
    <ds:schemaRef ds:uri="http://schemas.microsoft.com/office/infopath/2007/PartnerControls"/>
    <ds:schemaRef ds:uri="http://schemas.openxmlformats.org/package/2006/metadata/core-properties"/>
    <ds:schemaRef ds:uri="http://purl.org/dc/dcmitype/"/>
    <ds:schemaRef ds:uri="http://schemas.microsoft.com/office/2006/documentManagement/types"/>
    <ds:schemaRef ds:uri="http://purl.org/dc/elements/1.1/"/>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sketchdeck_fresh-start_20190108</Template>
  <TotalTime>15</TotalTime>
  <Words>2408</Words>
  <Application>Microsoft Office PowerPoint</Application>
  <PresentationFormat>Widescreen</PresentationFormat>
  <Paragraphs>204</Paragraphs>
  <Slides>68</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Verdana</vt:lpstr>
      <vt:lpstr>CIBMTR_Primary_Template_2024 BRAND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CIBMTR</dc:creator>
  <cp:lastModifiedBy>Siepmann, Liz</cp:lastModifiedBy>
  <cp:revision>2</cp:revision>
  <dcterms:created xsi:type="dcterms:W3CDTF">2023-08-02T21:23:59Z</dcterms:created>
  <dcterms:modified xsi:type="dcterms:W3CDTF">2026-09-24T15:14:59Z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0x010100A4474889825DB3489F4AF39B2493331F</vt:lpwstr>
  </property>
  <property fmtid="{D5CDD505-2E9C-101B-9397-08002B2CF9AE}" pid="3" name="MediaServiceImageTags">
    <vt:lpwstr/>
  </property>
</Properties>
</file>